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sldIdLst>
    <p:sldId id="260" r:id="rId2"/>
  </p:sldIdLst>
  <p:sldSz cx="7343775" cy="7451725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4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23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AEACF5B8-E1B8-484D-AA65-19A39BABB57B}"/>
    <pc:docChg chg="undo redo custSel addSld delSld modSld">
      <pc:chgData name="Fatima Pillosu" userId="a6295d4dc9e22643" providerId="LiveId" clId="{AEACF5B8-E1B8-484D-AA65-19A39BABB57B}" dt="2022-01-21T15:18:17.793" v="2042" actId="208"/>
      <pc:docMkLst>
        <pc:docMk/>
      </pc:docMkLst>
      <pc:sldChg chg="addSp delSp modSp del mod">
        <pc:chgData name="Fatima Pillosu" userId="a6295d4dc9e22643" providerId="LiveId" clId="{AEACF5B8-E1B8-484D-AA65-19A39BABB57B}" dt="2022-01-19T10:11:28.167" v="1184" actId="2696"/>
        <pc:sldMkLst>
          <pc:docMk/>
          <pc:sldMk cId="1489261767" sldId="259"/>
        </pc:sldMkLst>
        <pc:spChg chg="add del mod">
          <ac:chgData name="Fatima Pillosu" userId="a6295d4dc9e22643" providerId="LiveId" clId="{AEACF5B8-E1B8-484D-AA65-19A39BABB57B}" dt="2022-01-18T15:31:43.230" v="51" actId="478"/>
          <ac:spMkLst>
            <pc:docMk/>
            <pc:sldMk cId="1489261767" sldId="259"/>
            <ac:spMk id="2" creationId="{BA426686-676A-4B01-A8F6-DBC5B37C7072}"/>
          </ac:spMkLst>
        </pc:spChg>
        <pc:spChg chg="add del mod">
          <ac:chgData name="Fatima Pillosu" userId="a6295d4dc9e22643" providerId="LiveId" clId="{AEACF5B8-E1B8-484D-AA65-19A39BABB57B}" dt="2022-01-18T15:40:17.283" v="201" actId="478"/>
          <ac:spMkLst>
            <pc:docMk/>
            <pc:sldMk cId="1489261767" sldId="259"/>
            <ac:spMk id="3" creationId="{8DE753F3-CA1C-4E16-8AE8-FC7E76D9B42F}"/>
          </ac:spMkLst>
        </pc:spChg>
        <pc:spChg chg="add del">
          <ac:chgData name="Fatima Pillosu" userId="a6295d4dc9e22643" providerId="LiveId" clId="{AEACF5B8-E1B8-484D-AA65-19A39BABB57B}" dt="2022-01-18T15:49:46.992" v="350" actId="478"/>
          <ac:spMkLst>
            <pc:docMk/>
            <pc:sldMk cId="1489261767" sldId="259"/>
            <ac:spMk id="4" creationId="{6658AA8B-9FBA-437F-A3A9-6BE46CFC77E0}"/>
          </ac:spMkLst>
        </pc:spChg>
        <pc:spChg chg="add del mod ord">
          <ac:chgData name="Fatima Pillosu" userId="a6295d4dc9e22643" providerId="LiveId" clId="{AEACF5B8-E1B8-484D-AA65-19A39BABB57B}" dt="2022-01-18T17:09:57.788" v="562" actId="478"/>
          <ac:spMkLst>
            <pc:docMk/>
            <pc:sldMk cId="1489261767" sldId="259"/>
            <ac:spMk id="10" creationId="{2D225424-BB11-4468-B2E7-0EC0AA14DDE6}"/>
          </ac:spMkLst>
        </pc:spChg>
        <pc:spChg chg="add del mod">
          <ac:chgData name="Fatima Pillosu" userId="a6295d4dc9e22643" providerId="LiveId" clId="{AEACF5B8-E1B8-484D-AA65-19A39BABB57B}" dt="2022-01-19T09:25:35.386" v="902" actId="478"/>
          <ac:spMkLst>
            <pc:docMk/>
            <pc:sldMk cId="1489261767" sldId="259"/>
            <ac:spMk id="14" creationId="{B10ECE7D-1D46-4A4A-A5E3-EDF4B65ACA38}"/>
          </ac:spMkLst>
        </pc:spChg>
        <pc:spChg chg="add del mod">
          <ac:chgData name="Fatima Pillosu" userId="a6295d4dc9e22643" providerId="LiveId" clId="{AEACF5B8-E1B8-484D-AA65-19A39BABB57B}" dt="2022-01-19T06:42:45.039" v="843" actId="478"/>
          <ac:spMkLst>
            <pc:docMk/>
            <pc:sldMk cId="1489261767" sldId="259"/>
            <ac:spMk id="24" creationId="{8EED52F0-3C91-4E2A-9B21-9611DD4ADB49}"/>
          </ac:spMkLst>
        </pc:spChg>
        <pc:spChg chg="add del mod">
          <ac:chgData name="Fatima Pillosu" userId="a6295d4dc9e22643" providerId="LiveId" clId="{AEACF5B8-E1B8-484D-AA65-19A39BABB57B}" dt="2022-01-19T06:42:45.039" v="843" actId="478"/>
          <ac:spMkLst>
            <pc:docMk/>
            <pc:sldMk cId="1489261767" sldId="259"/>
            <ac:spMk id="25" creationId="{989CC310-3A85-4936-8D93-1EDBE70B42CA}"/>
          </ac:spMkLst>
        </pc:spChg>
        <pc:spChg chg="add del mod">
          <ac:chgData name="Fatima Pillosu" userId="a6295d4dc9e22643" providerId="LiveId" clId="{AEACF5B8-E1B8-484D-AA65-19A39BABB57B}" dt="2022-01-19T10:09:32.820" v="1174" actId="478"/>
          <ac:spMkLst>
            <pc:docMk/>
            <pc:sldMk cId="1489261767" sldId="259"/>
            <ac:spMk id="26" creationId="{083616B8-4EE6-455F-9E3D-3210B275858E}"/>
          </ac:spMkLst>
        </pc:spChg>
        <pc:spChg chg="add del mod">
          <ac:chgData name="Fatima Pillosu" userId="a6295d4dc9e22643" providerId="LiveId" clId="{AEACF5B8-E1B8-484D-AA65-19A39BABB57B}" dt="2022-01-19T06:42:45.039" v="843" actId="478"/>
          <ac:spMkLst>
            <pc:docMk/>
            <pc:sldMk cId="1489261767" sldId="259"/>
            <ac:spMk id="26" creationId="{3A5A59EC-905F-4773-9E33-4910A6BDE60B}"/>
          </ac:spMkLst>
        </pc:spChg>
        <pc:spChg chg="add del mod">
          <ac:chgData name="Fatima Pillosu" userId="a6295d4dc9e22643" providerId="LiveId" clId="{AEACF5B8-E1B8-484D-AA65-19A39BABB57B}" dt="2022-01-19T06:42:39.596" v="842" actId="478"/>
          <ac:spMkLst>
            <pc:docMk/>
            <pc:sldMk cId="1489261767" sldId="259"/>
            <ac:spMk id="27" creationId="{A26337D8-0FE5-4D9B-99EE-E080A3C756BA}"/>
          </ac:spMkLst>
        </pc:spChg>
        <pc:spChg chg="add del mod">
          <ac:chgData name="Fatima Pillosu" userId="a6295d4dc9e22643" providerId="LiveId" clId="{AEACF5B8-E1B8-484D-AA65-19A39BABB57B}" dt="2022-01-19T10:09:37.367" v="1178" actId="478"/>
          <ac:spMkLst>
            <pc:docMk/>
            <pc:sldMk cId="1489261767" sldId="259"/>
            <ac:spMk id="27" creationId="{E45A8209-3E3A-4083-8614-C32F4E7A282B}"/>
          </ac:spMkLst>
        </pc:spChg>
        <pc:spChg chg="add mod ord">
          <ac:chgData name="Fatima Pillosu" userId="a6295d4dc9e22643" providerId="LiveId" clId="{AEACF5B8-E1B8-484D-AA65-19A39BABB57B}" dt="2022-01-19T10:06:09.997" v="1169" actId="1036"/>
          <ac:spMkLst>
            <pc:docMk/>
            <pc:sldMk cId="1489261767" sldId="259"/>
            <ac:spMk id="28" creationId="{1B6DC95C-2A65-4E12-B9B5-6FA072B768AD}"/>
          </ac:spMkLst>
        </pc:spChg>
        <pc:spChg chg="add mod ord">
          <ac:chgData name="Fatima Pillosu" userId="a6295d4dc9e22643" providerId="LiveId" clId="{AEACF5B8-E1B8-484D-AA65-19A39BABB57B}" dt="2022-01-19T10:06:09.997" v="1169" actId="1036"/>
          <ac:spMkLst>
            <pc:docMk/>
            <pc:sldMk cId="1489261767" sldId="259"/>
            <ac:spMk id="29" creationId="{7E9D24DC-2D99-4FC8-9293-BBA859DAD20B}"/>
          </ac:spMkLst>
        </pc:spChg>
        <pc:spChg chg="add mod ord">
          <ac:chgData name="Fatima Pillosu" userId="a6295d4dc9e22643" providerId="LiveId" clId="{AEACF5B8-E1B8-484D-AA65-19A39BABB57B}" dt="2022-01-19T10:06:09.997" v="1169" actId="1036"/>
          <ac:spMkLst>
            <pc:docMk/>
            <pc:sldMk cId="1489261767" sldId="259"/>
            <ac:spMk id="30" creationId="{98873132-B7AF-401D-96F8-984F7D17D771}"/>
          </ac:spMkLst>
        </pc:spChg>
        <pc:spChg chg="add del mod">
          <ac:chgData name="Fatima Pillosu" userId="a6295d4dc9e22643" providerId="LiveId" clId="{AEACF5B8-E1B8-484D-AA65-19A39BABB57B}" dt="2022-01-19T09:25:34.091" v="901" actId="478"/>
          <ac:spMkLst>
            <pc:docMk/>
            <pc:sldMk cId="1489261767" sldId="259"/>
            <ac:spMk id="31" creationId="{0D213BC1-D79D-4039-A257-B02AC42826B4}"/>
          </ac:spMkLst>
        </pc:spChg>
        <pc:spChg chg="add del mod">
          <ac:chgData name="Fatima Pillosu" userId="a6295d4dc9e22643" providerId="LiveId" clId="{AEACF5B8-E1B8-484D-AA65-19A39BABB57B}" dt="2022-01-19T10:09:34.971" v="1175" actId="478"/>
          <ac:spMkLst>
            <pc:docMk/>
            <pc:sldMk cId="1489261767" sldId="259"/>
            <ac:spMk id="31" creationId="{FE6B5E70-B5CB-4061-A8A5-F2700DA35EE9}"/>
          </ac:spMkLst>
        </pc:spChg>
        <pc:spChg chg="add del mod">
          <ac:chgData name="Fatima Pillosu" userId="a6295d4dc9e22643" providerId="LiveId" clId="{AEACF5B8-E1B8-484D-AA65-19A39BABB57B}" dt="2022-01-19T10:09:31.340" v="1173" actId="478"/>
          <ac:spMkLst>
            <pc:docMk/>
            <pc:sldMk cId="1489261767" sldId="259"/>
            <ac:spMk id="32" creationId="{99CDDCCA-C8FF-48B6-AD13-D92E24A33A4A}"/>
          </ac:spMkLst>
        </pc:spChg>
        <pc:spChg chg="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46" creationId="{24EEA0CD-1073-4AFF-9F6D-2C151D749401}"/>
          </ac:spMkLst>
        </pc:spChg>
        <pc:spChg chg="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47" creationId="{9B0B5EDD-E28D-49F1-9D42-C086D2022F6B}"/>
          </ac:spMkLst>
        </pc:spChg>
        <pc:spChg chg="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48" creationId="{58DC642A-BD3B-4DE7-ABEE-664EDC4FD036}"/>
          </ac:spMkLst>
        </pc:spChg>
        <pc:spChg chg="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49" creationId="{4D02AB7E-55D6-4658-8800-876CA24C69F9}"/>
          </ac:spMkLst>
        </pc:spChg>
        <pc:spChg chg="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50" creationId="{8192AFA7-13CE-414F-A4A4-C860A6DBD8B6}"/>
          </ac:spMkLst>
        </pc:spChg>
        <pc:spChg chg="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51" creationId="{3FF77760-6E95-43B2-B505-0A00B562DB66}"/>
          </ac:spMkLst>
        </pc:spChg>
        <pc:spChg chg="add del mod">
          <ac:chgData name="Fatima Pillosu" userId="a6295d4dc9e22643" providerId="LiveId" clId="{AEACF5B8-E1B8-484D-AA65-19A39BABB57B}" dt="2022-01-18T15:31:41.078" v="50" actId="478"/>
          <ac:spMkLst>
            <pc:docMk/>
            <pc:sldMk cId="1489261767" sldId="259"/>
            <ac:spMk id="52" creationId="{4C9694E7-12E7-4718-AB1C-57879CFA72F7}"/>
          </ac:spMkLst>
        </pc:spChg>
        <pc:spChg chg="add del mod">
          <ac:chgData name="Fatima Pillosu" userId="a6295d4dc9e22643" providerId="LiveId" clId="{AEACF5B8-E1B8-484D-AA65-19A39BABB57B}" dt="2022-01-18T15:40:15.499" v="200" actId="478"/>
          <ac:spMkLst>
            <pc:docMk/>
            <pc:sldMk cId="1489261767" sldId="259"/>
            <ac:spMk id="53" creationId="{8E6B7210-CDA0-4A11-8E31-01F4BD36E5A7}"/>
          </ac:spMkLst>
        </pc:spChg>
        <pc:spChg chg="add 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54" creationId="{BD0DFE1E-EF31-46D8-98C4-0D84A943904B}"/>
          </ac:spMkLst>
        </pc:spChg>
        <pc:spChg chg="add mod">
          <ac:chgData name="Fatima Pillosu" userId="a6295d4dc9e22643" providerId="LiveId" clId="{AEACF5B8-E1B8-484D-AA65-19A39BABB57B}" dt="2022-01-19T10:06:09.997" v="1169" actId="1036"/>
          <ac:spMkLst>
            <pc:docMk/>
            <pc:sldMk cId="1489261767" sldId="259"/>
            <ac:spMk id="59" creationId="{EDB8C1D3-804C-4636-B781-F3F8431A369B}"/>
          </ac:spMkLst>
        </pc:spChg>
        <pc:spChg chg="add del mod">
          <ac:chgData name="Fatima Pillosu" userId="a6295d4dc9e22643" providerId="LiveId" clId="{AEACF5B8-E1B8-484D-AA65-19A39BABB57B}" dt="2022-01-18T17:09:57.788" v="562" actId="478"/>
          <ac:spMkLst>
            <pc:docMk/>
            <pc:sldMk cId="1489261767" sldId="259"/>
            <ac:spMk id="65" creationId="{F18080BF-6CBD-40CC-BE8F-E0BB18CBE701}"/>
          </ac:spMkLst>
        </pc:spChg>
        <pc:spChg chg="add mod ord">
          <ac:chgData name="Fatima Pillosu" userId="a6295d4dc9e22643" providerId="LiveId" clId="{AEACF5B8-E1B8-484D-AA65-19A39BABB57B}" dt="2022-01-19T10:06:09.997" v="1169" actId="1036"/>
          <ac:spMkLst>
            <pc:docMk/>
            <pc:sldMk cId="1489261767" sldId="259"/>
            <ac:spMk id="67" creationId="{589ABFA2-7EBB-4EB0-AA6D-EF1322D81885}"/>
          </ac:spMkLst>
        </pc:spChg>
        <pc:spChg chg="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68" creationId="{7622A09C-9CF6-482F-B646-EAE2672AADAB}"/>
          </ac:spMkLst>
        </pc:spChg>
        <pc:spChg chg="add mod ord">
          <ac:chgData name="Fatima Pillosu" userId="a6295d4dc9e22643" providerId="LiveId" clId="{AEACF5B8-E1B8-484D-AA65-19A39BABB57B}" dt="2022-01-19T10:06:09.997" v="1169" actId="1036"/>
          <ac:spMkLst>
            <pc:docMk/>
            <pc:sldMk cId="1489261767" sldId="259"/>
            <ac:spMk id="69" creationId="{B2688E76-5FD0-4F52-A97A-E43BF1D1D85D}"/>
          </ac:spMkLst>
        </pc:spChg>
        <pc:spChg chg="add del mod">
          <ac:chgData name="Fatima Pillosu" userId="a6295d4dc9e22643" providerId="LiveId" clId="{AEACF5B8-E1B8-484D-AA65-19A39BABB57B}" dt="2022-01-19T05:08:22.097" v="682" actId="478"/>
          <ac:spMkLst>
            <pc:docMk/>
            <pc:sldMk cId="1489261767" sldId="259"/>
            <ac:spMk id="73" creationId="{C1D12DF9-87B0-4222-A6B9-241033479852}"/>
          </ac:spMkLst>
        </pc:spChg>
        <pc:spChg chg="add mod ord">
          <ac:chgData name="Fatima Pillosu" userId="a6295d4dc9e22643" providerId="LiveId" clId="{AEACF5B8-E1B8-484D-AA65-19A39BABB57B}" dt="2022-01-19T10:06:09.997" v="1169" actId="1036"/>
          <ac:spMkLst>
            <pc:docMk/>
            <pc:sldMk cId="1489261767" sldId="259"/>
            <ac:spMk id="74" creationId="{731D2FA9-E557-41FD-8400-9864995A64F0}"/>
          </ac:spMkLst>
        </pc:spChg>
        <pc:spChg chg="add del mod">
          <ac:chgData name="Fatima Pillosu" userId="a6295d4dc9e22643" providerId="LiveId" clId="{AEACF5B8-E1B8-484D-AA65-19A39BABB57B}" dt="2022-01-18T17:09:57.788" v="562" actId="478"/>
          <ac:spMkLst>
            <pc:docMk/>
            <pc:sldMk cId="1489261767" sldId="259"/>
            <ac:spMk id="80" creationId="{F2BAF33B-DE08-4DD0-B840-EEA28E79E85B}"/>
          </ac:spMkLst>
        </pc:spChg>
        <pc:spChg chg="add mod">
          <ac:chgData name="Fatima Pillosu" userId="a6295d4dc9e22643" providerId="LiveId" clId="{AEACF5B8-E1B8-484D-AA65-19A39BABB57B}" dt="2022-01-19T10:06:09.997" v="1169" actId="1036"/>
          <ac:spMkLst>
            <pc:docMk/>
            <pc:sldMk cId="1489261767" sldId="259"/>
            <ac:spMk id="83" creationId="{E87050D7-461D-4FA8-AAAA-B2927D17BF36}"/>
          </ac:spMkLst>
        </pc:spChg>
        <pc:spChg chg="add mod">
          <ac:chgData name="Fatima Pillosu" userId="a6295d4dc9e22643" providerId="LiveId" clId="{AEACF5B8-E1B8-484D-AA65-19A39BABB57B}" dt="2022-01-19T10:06:09.997" v="1169" actId="1036"/>
          <ac:spMkLst>
            <pc:docMk/>
            <pc:sldMk cId="1489261767" sldId="259"/>
            <ac:spMk id="84" creationId="{DCA229DB-8991-4C74-A0F1-F0C1F1931148}"/>
          </ac:spMkLst>
        </pc:spChg>
        <pc:spChg chg="add del mod">
          <ac:chgData name="Fatima Pillosu" userId="a6295d4dc9e22643" providerId="LiveId" clId="{AEACF5B8-E1B8-484D-AA65-19A39BABB57B}" dt="2022-01-18T17:10:04.362" v="563" actId="478"/>
          <ac:spMkLst>
            <pc:docMk/>
            <pc:sldMk cId="1489261767" sldId="259"/>
            <ac:spMk id="85" creationId="{0249158A-4189-483C-8D72-5DD69FC3D3B2}"/>
          </ac:spMkLst>
        </pc:spChg>
        <pc:spChg chg="add del mod">
          <ac:chgData name="Fatima Pillosu" userId="a6295d4dc9e22643" providerId="LiveId" clId="{AEACF5B8-E1B8-484D-AA65-19A39BABB57B}" dt="2022-01-18T17:10:04.362" v="563" actId="478"/>
          <ac:spMkLst>
            <pc:docMk/>
            <pc:sldMk cId="1489261767" sldId="259"/>
            <ac:spMk id="86" creationId="{9E48FFDA-5009-456E-AB67-6011D65FD542}"/>
          </ac:spMkLst>
        </pc:spChg>
        <pc:spChg chg="add del mod">
          <ac:chgData name="Fatima Pillosu" userId="a6295d4dc9e22643" providerId="LiveId" clId="{AEACF5B8-E1B8-484D-AA65-19A39BABB57B}" dt="2022-01-18T17:10:04.362" v="563" actId="478"/>
          <ac:spMkLst>
            <pc:docMk/>
            <pc:sldMk cId="1489261767" sldId="259"/>
            <ac:spMk id="87" creationId="{AA154F77-0799-4142-A090-A67AAC423B5D}"/>
          </ac:spMkLst>
        </pc:spChg>
        <pc:spChg chg="add del mod ord">
          <ac:chgData name="Fatima Pillosu" userId="a6295d4dc9e22643" providerId="LiveId" clId="{AEACF5B8-E1B8-484D-AA65-19A39BABB57B}" dt="2022-01-18T17:09:57.788" v="562" actId="478"/>
          <ac:spMkLst>
            <pc:docMk/>
            <pc:sldMk cId="1489261767" sldId="259"/>
            <ac:spMk id="88" creationId="{6B46E34C-7AEE-46D7-9232-D2BE0C957E6E}"/>
          </ac:spMkLst>
        </pc:spChg>
        <pc:spChg chg="add mod">
          <ac:chgData name="Fatima Pillosu" userId="a6295d4dc9e22643" providerId="LiveId" clId="{AEACF5B8-E1B8-484D-AA65-19A39BABB57B}" dt="2022-01-19T10:06:09.997" v="1169" actId="1036"/>
          <ac:spMkLst>
            <pc:docMk/>
            <pc:sldMk cId="1489261767" sldId="259"/>
            <ac:spMk id="89" creationId="{B39140BE-A13C-4AE0-A6FD-6EE6FEB5AC74}"/>
          </ac:spMkLst>
        </pc:spChg>
        <pc:spChg chg="add del mod">
          <ac:chgData name="Fatima Pillosu" userId="a6295d4dc9e22643" providerId="LiveId" clId="{AEACF5B8-E1B8-484D-AA65-19A39BABB57B}" dt="2022-01-18T16:31:47.695" v="514" actId="478"/>
          <ac:spMkLst>
            <pc:docMk/>
            <pc:sldMk cId="1489261767" sldId="259"/>
            <ac:spMk id="122" creationId="{2F7C763A-07EF-4B45-9716-3857550CF6EF}"/>
          </ac:spMkLst>
        </pc:spChg>
        <pc:spChg chg="add del mod">
          <ac:chgData name="Fatima Pillosu" userId="a6295d4dc9e22643" providerId="LiveId" clId="{AEACF5B8-E1B8-484D-AA65-19A39BABB57B}" dt="2022-01-18T17:09:57.788" v="562" actId="478"/>
          <ac:spMkLst>
            <pc:docMk/>
            <pc:sldMk cId="1489261767" sldId="259"/>
            <ac:spMk id="134" creationId="{7E134258-FBD3-4275-B9A4-D69865C2A1A2}"/>
          </ac:spMkLst>
        </pc:spChg>
        <pc:spChg chg="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148" creationId="{3BD2F6FD-0DAE-445C-AB3F-8233884245D8}"/>
          </ac:spMkLst>
        </pc:spChg>
        <pc:spChg chg="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149" creationId="{2F227396-6189-4DEE-B534-C292519764B7}"/>
          </ac:spMkLst>
        </pc:spChg>
        <pc:spChg chg="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151" creationId="{A1B9E3BB-BF8E-4B32-883C-5705161AE0E0}"/>
          </ac:spMkLst>
        </pc:spChg>
        <pc:spChg chg="del mod">
          <ac:chgData name="Fatima Pillosu" userId="a6295d4dc9e22643" providerId="LiveId" clId="{AEACF5B8-E1B8-484D-AA65-19A39BABB57B}" dt="2022-01-18T15:49:48.420" v="351" actId="21"/>
          <ac:spMkLst>
            <pc:docMk/>
            <pc:sldMk cId="1489261767" sldId="259"/>
            <ac:spMk id="161" creationId="{91D08E8B-4E44-4400-9BC5-3BD9EF49592E}"/>
          </ac:spMkLst>
        </pc:spChg>
        <pc:picChg chg="add del mod modCrop">
          <ac:chgData name="Fatima Pillosu" userId="a6295d4dc9e22643" providerId="LiveId" clId="{AEACF5B8-E1B8-484D-AA65-19A39BABB57B}" dt="2022-01-19T09:25:31.052" v="896" actId="478"/>
          <ac:picMkLst>
            <pc:docMk/>
            <pc:sldMk cId="1489261767" sldId="259"/>
            <ac:picMk id="3" creationId="{31EDC471-8F26-45F9-8195-9F4871E92678}"/>
          </ac:picMkLst>
        </pc:picChg>
        <pc:picChg chg="add del mod">
          <ac:chgData name="Fatima Pillosu" userId="a6295d4dc9e22643" providerId="LiveId" clId="{AEACF5B8-E1B8-484D-AA65-19A39BABB57B}" dt="2022-01-19T09:56:53.263" v="999" actId="478"/>
          <ac:picMkLst>
            <pc:docMk/>
            <pc:sldMk cId="1489261767" sldId="259"/>
            <ac:picMk id="3" creationId="{7024DDDE-420A-4562-836E-08E023B72E6E}"/>
          </ac:picMkLst>
        </pc:picChg>
        <pc:picChg chg="add del mod">
          <ac:chgData name="Fatima Pillosu" userId="a6295d4dc9e22643" providerId="LiveId" clId="{AEACF5B8-E1B8-484D-AA65-19A39BABB57B}" dt="2022-01-19T10:11:08.700" v="1183" actId="478"/>
          <ac:picMkLst>
            <pc:docMk/>
            <pc:sldMk cId="1489261767" sldId="259"/>
            <ac:picMk id="3" creationId="{9B302894-689B-4145-9414-36973E361F6E}"/>
          </ac:picMkLst>
        </pc:picChg>
        <pc:picChg chg="add del mod modCrop">
          <ac:chgData name="Fatima Pillosu" userId="a6295d4dc9e22643" providerId="LiveId" clId="{AEACF5B8-E1B8-484D-AA65-19A39BABB57B}" dt="2022-01-19T05:03:16.088" v="637" actId="478"/>
          <ac:picMkLst>
            <pc:docMk/>
            <pc:sldMk cId="1489261767" sldId="259"/>
            <ac:picMk id="3" creationId="{AA2AE781-3369-4FEB-9AFD-D06BB5047BFC}"/>
          </ac:picMkLst>
        </pc:picChg>
        <pc:picChg chg="add del mod modCrop">
          <ac:chgData name="Fatima Pillosu" userId="a6295d4dc9e22643" providerId="LiveId" clId="{AEACF5B8-E1B8-484D-AA65-19A39BABB57B}" dt="2022-01-19T06:42:38.622" v="841" actId="478"/>
          <ac:picMkLst>
            <pc:docMk/>
            <pc:sldMk cId="1489261767" sldId="259"/>
            <ac:picMk id="4" creationId="{4BCD30A1-3FB5-4957-BE30-1698BC9925AE}"/>
          </ac:picMkLst>
        </pc:picChg>
        <pc:picChg chg="add del mod modCrop">
          <ac:chgData name="Fatima Pillosu" userId="a6295d4dc9e22643" providerId="LiveId" clId="{AEACF5B8-E1B8-484D-AA65-19A39BABB57B}" dt="2022-01-19T10:09:29.375" v="1171" actId="478"/>
          <ac:picMkLst>
            <pc:docMk/>
            <pc:sldMk cId="1489261767" sldId="259"/>
            <ac:picMk id="4" creationId="{F245CB0B-0C29-4BE9-89E4-CF42B9F861A8}"/>
          </ac:picMkLst>
        </pc:picChg>
        <pc:picChg chg="add del mod">
          <ac:chgData name="Fatima Pillosu" userId="a6295d4dc9e22643" providerId="LiveId" clId="{AEACF5B8-E1B8-484D-AA65-19A39BABB57B}" dt="2022-01-19T09:26:57.928" v="923" actId="478"/>
          <ac:picMkLst>
            <pc:docMk/>
            <pc:sldMk cId="1489261767" sldId="259"/>
            <ac:picMk id="4" creationId="{F7197C88-B85A-4844-8126-F89B70FCFC81}"/>
          </ac:picMkLst>
        </pc:picChg>
        <pc:picChg chg="add del mod">
          <ac:chgData name="Fatima Pillosu" userId="a6295d4dc9e22643" providerId="LiveId" clId="{AEACF5B8-E1B8-484D-AA65-19A39BABB57B}" dt="2022-01-19T09:56:54.222" v="1001" actId="478"/>
          <ac:picMkLst>
            <pc:docMk/>
            <pc:sldMk cId="1489261767" sldId="259"/>
            <ac:picMk id="5" creationId="{62F0DD44-B66F-45CC-B370-E77ADF1B7BEB}"/>
          </ac:picMkLst>
        </pc:picChg>
        <pc:picChg chg="add del mod modCrop">
          <ac:chgData name="Fatima Pillosu" userId="a6295d4dc9e22643" providerId="LiveId" clId="{AEACF5B8-E1B8-484D-AA65-19A39BABB57B}" dt="2022-01-19T05:03:16.814" v="638" actId="478"/>
          <ac:picMkLst>
            <pc:docMk/>
            <pc:sldMk cId="1489261767" sldId="259"/>
            <ac:picMk id="5" creationId="{647CB8AE-FCBA-4B1B-8002-42FD30E3A189}"/>
          </ac:picMkLst>
        </pc:picChg>
        <pc:picChg chg="add del mod modCrop">
          <ac:chgData name="Fatima Pillosu" userId="a6295d4dc9e22643" providerId="LiveId" clId="{AEACF5B8-E1B8-484D-AA65-19A39BABB57B}" dt="2022-01-19T09:25:31.549" v="897" actId="478"/>
          <ac:picMkLst>
            <pc:docMk/>
            <pc:sldMk cId="1489261767" sldId="259"/>
            <ac:picMk id="6" creationId="{C9E139CE-4C20-4001-BEC3-ACB691DA2EAB}"/>
          </ac:picMkLst>
        </pc:picChg>
        <pc:picChg chg="add del mod">
          <ac:chgData name="Fatima Pillosu" userId="a6295d4dc9e22643" providerId="LiveId" clId="{AEACF5B8-E1B8-484D-AA65-19A39BABB57B}" dt="2022-01-19T09:26:57.347" v="922" actId="478"/>
          <ac:picMkLst>
            <pc:docMk/>
            <pc:sldMk cId="1489261767" sldId="259"/>
            <ac:picMk id="7" creationId="{A9E7C136-6F79-4905-BF98-7C45301EFB53}"/>
          </ac:picMkLst>
        </pc:picChg>
        <pc:picChg chg="add del mod modCrop">
          <ac:chgData name="Fatima Pillosu" userId="a6295d4dc9e22643" providerId="LiveId" clId="{AEACF5B8-E1B8-484D-AA65-19A39BABB57B}" dt="2022-01-19T05:03:17.835" v="640" actId="478"/>
          <ac:picMkLst>
            <pc:docMk/>
            <pc:sldMk cId="1489261767" sldId="259"/>
            <ac:picMk id="7" creationId="{C5D75D13-E7EE-4CAA-8EE6-75C55E3EABCC}"/>
          </ac:picMkLst>
        </pc:picChg>
        <pc:picChg chg="add del mod">
          <ac:chgData name="Fatima Pillosu" userId="a6295d4dc9e22643" providerId="LiveId" clId="{AEACF5B8-E1B8-484D-AA65-19A39BABB57B}" dt="2022-01-19T09:56:53.790" v="1000" actId="478"/>
          <ac:picMkLst>
            <pc:docMk/>
            <pc:sldMk cId="1489261767" sldId="259"/>
            <ac:picMk id="7" creationId="{EA70020E-0F7F-4F6D-9F42-D131539A7D15}"/>
          </ac:picMkLst>
        </pc:picChg>
        <pc:picChg chg="add del mod modCrop">
          <ac:chgData name="Fatima Pillosu" userId="a6295d4dc9e22643" providerId="LiveId" clId="{AEACF5B8-E1B8-484D-AA65-19A39BABB57B}" dt="2022-01-19T10:09:29.947" v="1172" actId="478"/>
          <ac:picMkLst>
            <pc:docMk/>
            <pc:sldMk cId="1489261767" sldId="259"/>
            <ac:picMk id="8" creationId="{5423357F-3A9C-4167-A729-2E744F42C022}"/>
          </ac:picMkLst>
        </pc:picChg>
        <pc:picChg chg="add del mod modCrop">
          <ac:chgData name="Fatima Pillosu" userId="a6295d4dc9e22643" providerId="LiveId" clId="{AEACF5B8-E1B8-484D-AA65-19A39BABB57B}" dt="2022-01-19T06:42:45.039" v="843" actId="478"/>
          <ac:picMkLst>
            <pc:docMk/>
            <pc:sldMk cId="1489261767" sldId="259"/>
            <ac:picMk id="8" creationId="{F5FE749A-6756-492A-BFBF-75B353B54313}"/>
          </ac:picMkLst>
        </pc:picChg>
        <pc:picChg chg="add del mod modCrop">
          <ac:chgData name="Fatima Pillosu" userId="a6295d4dc9e22643" providerId="LiveId" clId="{AEACF5B8-E1B8-484D-AA65-19A39BABB57B}" dt="2022-01-19T09:25:32.387" v="899" actId="478"/>
          <ac:picMkLst>
            <pc:docMk/>
            <pc:sldMk cId="1489261767" sldId="259"/>
            <ac:picMk id="9" creationId="{4CFB7DB8-BDE4-4C3F-9871-6CB85E9BC2EF}"/>
          </ac:picMkLst>
        </pc:picChg>
        <pc:picChg chg="add del mod modCrop">
          <ac:chgData name="Fatima Pillosu" userId="a6295d4dc9e22643" providerId="LiveId" clId="{AEACF5B8-E1B8-484D-AA65-19A39BABB57B}" dt="2022-01-19T05:03:17.341" v="639" actId="478"/>
          <ac:picMkLst>
            <pc:docMk/>
            <pc:sldMk cId="1489261767" sldId="259"/>
            <ac:picMk id="9" creationId="{9D6BA245-8585-4D56-B1A9-2CA927A6C293}"/>
          </ac:picMkLst>
        </pc:picChg>
        <pc:picChg chg="add del mod">
          <ac:chgData name="Fatima Pillosu" userId="a6295d4dc9e22643" providerId="LiveId" clId="{AEACF5B8-E1B8-484D-AA65-19A39BABB57B}" dt="2022-01-19T09:56:54.805" v="1002" actId="478"/>
          <ac:picMkLst>
            <pc:docMk/>
            <pc:sldMk cId="1489261767" sldId="259"/>
            <ac:picMk id="9" creationId="{F2A0593E-7976-4658-8954-59F098148815}"/>
          </ac:picMkLst>
        </pc:picChg>
        <pc:picChg chg="add del mod">
          <ac:chgData name="Fatima Pillosu" userId="a6295d4dc9e22643" providerId="LiveId" clId="{AEACF5B8-E1B8-484D-AA65-19A39BABB57B}" dt="2022-01-19T09:26:56.715" v="921" actId="478"/>
          <ac:picMkLst>
            <pc:docMk/>
            <pc:sldMk cId="1489261767" sldId="259"/>
            <ac:picMk id="10" creationId="{7B5DB91A-7D2E-4037-B0A6-2457A70C4051}"/>
          </ac:picMkLst>
        </pc:picChg>
        <pc:picChg chg="add del mod modCrop">
          <ac:chgData name="Fatima Pillosu" userId="a6295d4dc9e22643" providerId="LiveId" clId="{AEACF5B8-E1B8-484D-AA65-19A39BABB57B}" dt="2022-01-19T10:09:35.950" v="1177" actId="478"/>
          <ac:picMkLst>
            <pc:docMk/>
            <pc:sldMk cId="1489261767" sldId="259"/>
            <ac:picMk id="11" creationId="{5093DF60-B67A-4FAD-926E-1899F250F740}"/>
          </ac:picMkLst>
        </pc:picChg>
        <pc:picChg chg="add del mod modCrop">
          <ac:chgData name="Fatima Pillosu" userId="a6295d4dc9e22643" providerId="LiveId" clId="{AEACF5B8-E1B8-484D-AA65-19A39BABB57B}" dt="2022-01-19T06:42:45.039" v="843" actId="478"/>
          <ac:picMkLst>
            <pc:docMk/>
            <pc:sldMk cId="1489261767" sldId="259"/>
            <ac:picMk id="11" creationId="{5934FE13-38F4-4272-A4FB-455012046D64}"/>
          </ac:picMkLst>
        </pc:picChg>
        <pc:picChg chg="add del mod modCrop">
          <ac:chgData name="Fatima Pillosu" userId="a6295d4dc9e22643" providerId="LiveId" clId="{AEACF5B8-E1B8-484D-AA65-19A39BABB57B}" dt="2022-01-19T09:25:32.010" v="898" actId="478"/>
          <ac:picMkLst>
            <pc:docMk/>
            <pc:sldMk cId="1489261767" sldId="259"/>
            <ac:picMk id="12" creationId="{8A69F0C2-AA0A-4D93-86C9-8BC74905DDA8}"/>
          </ac:picMkLst>
        </pc:picChg>
        <pc:picChg chg="add del mod modCrop">
          <ac:chgData name="Fatima Pillosu" userId="a6295d4dc9e22643" providerId="LiveId" clId="{AEACF5B8-E1B8-484D-AA65-19A39BABB57B}" dt="2022-01-19T09:26:56.259" v="920" actId="478"/>
          <ac:picMkLst>
            <pc:docMk/>
            <pc:sldMk cId="1489261767" sldId="259"/>
            <ac:picMk id="13" creationId="{1891E0C0-CCAC-42DC-B4EA-3960E10BEB1C}"/>
          </ac:picMkLst>
        </pc:picChg>
        <pc:picChg chg="add del mod modCrop">
          <ac:chgData name="Fatima Pillosu" userId="a6295d4dc9e22643" providerId="LiveId" clId="{AEACF5B8-E1B8-484D-AA65-19A39BABB57B}" dt="2022-01-19T10:09:35.374" v="1176" actId="478"/>
          <ac:picMkLst>
            <pc:docMk/>
            <pc:sldMk cId="1489261767" sldId="259"/>
            <ac:picMk id="13" creationId="{2DBB843F-7352-484A-9C1E-7E6A1AC632B4}"/>
          </ac:picMkLst>
        </pc:picChg>
        <pc:picChg chg="add del mod modCrop">
          <ac:chgData name="Fatima Pillosu" userId="a6295d4dc9e22643" providerId="LiveId" clId="{AEACF5B8-E1B8-484D-AA65-19A39BABB57B}" dt="2022-01-19T06:42:45.039" v="843" actId="478"/>
          <ac:picMkLst>
            <pc:docMk/>
            <pc:sldMk cId="1489261767" sldId="259"/>
            <ac:picMk id="13" creationId="{A27832E1-8976-4EFD-A115-0B8D4D45B3B9}"/>
          </ac:picMkLst>
        </pc:picChg>
        <pc:picChg chg="add del mod modCrop">
          <ac:chgData name="Fatima Pillosu" userId="a6295d4dc9e22643" providerId="LiveId" clId="{AEACF5B8-E1B8-484D-AA65-19A39BABB57B}" dt="2022-01-19T09:48:42.892" v="975" actId="478"/>
          <ac:picMkLst>
            <pc:docMk/>
            <pc:sldMk cId="1489261767" sldId="259"/>
            <ac:picMk id="16" creationId="{278F23D4-1197-46FE-A05F-20F3D6F606E5}"/>
          </ac:picMkLst>
        </pc:picChg>
        <pc:picChg chg="add del mod modCrop">
          <ac:chgData name="Fatima Pillosu" userId="a6295d4dc9e22643" providerId="LiveId" clId="{AEACF5B8-E1B8-484D-AA65-19A39BABB57B}" dt="2022-01-19T09:48:42.892" v="975" actId="478"/>
          <ac:picMkLst>
            <pc:docMk/>
            <pc:sldMk cId="1489261767" sldId="259"/>
            <ac:picMk id="18" creationId="{476C4CB0-34EE-4C5F-865F-0286F4CFDC0C}"/>
          </ac:picMkLst>
        </pc:picChg>
        <pc:picChg chg="add del mod modCrop">
          <ac:chgData name="Fatima Pillosu" userId="a6295d4dc9e22643" providerId="LiveId" clId="{AEACF5B8-E1B8-484D-AA65-19A39BABB57B}" dt="2022-01-19T09:48:42.892" v="975" actId="478"/>
          <ac:picMkLst>
            <pc:docMk/>
            <pc:sldMk cId="1489261767" sldId="259"/>
            <ac:picMk id="20" creationId="{BF94D953-281A-41B2-9C09-170857E2D53C}"/>
          </ac:picMkLst>
        </pc:picChg>
        <pc:picChg chg="add del mod modCrop">
          <ac:chgData name="Fatima Pillosu" userId="a6295d4dc9e22643" providerId="LiveId" clId="{AEACF5B8-E1B8-484D-AA65-19A39BABB57B}" dt="2022-01-19T09:48:42.892" v="975" actId="478"/>
          <ac:picMkLst>
            <pc:docMk/>
            <pc:sldMk cId="1489261767" sldId="259"/>
            <ac:picMk id="22" creationId="{B0986E43-B1AC-462C-861F-46C240364FB7}"/>
          </ac:picMkLst>
        </pc:picChg>
        <pc:picChg chg="del mod">
          <ac:chgData name="Fatima Pillosu" userId="a6295d4dc9e22643" providerId="LiveId" clId="{AEACF5B8-E1B8-484D-AA65-19A39BABB57B}" dt="2022-01-18T15:49:48.420" v="351" actId="21"/>
          <ac:picMkLst>
            <pc:docMk/>
            <pc:sldMk cId="1489261767" sldId="259"/>
            <ac:picMk id="36" creationId="{E3BAE6B7-934F-46B2-9CDC-899AFCC5F23C}"/>
          </ac:picMkLst>
        </pc:picChg>
        <pc:picChg chg="del mod">
          <ac:chgData name="Fatima Pillosu" userId="a6295d4dc9e22643" providerId="LiveId" clId="{AEACF5B8-E1B8-484D-AA65-19A39BABB57B}" dt="2022-01-18T15:49:48.420" v="351" actId="21"/>
          <ac:picMkLst>
            <pc:docMk/>
            <pc:sldMk cId="1489261767" sldId="259"/>
            <ac:picMk id="40" creationId="{96101202-83FB-4AF4-BCE9-1055B821E5AE}"/>
          </ac:picMkLst>
        </pc:picChg>
        <pc:picChg chg="del mod">
          <ac:chgData name="Fatima Pillosu" userId="a6295d4dc9e22643" providerId="LiveId" clId="{AEACF5B8-E1B8-484D-AA65-19A39BABB57B}" dt="2022-01-18T15:49:48.420" v="351" actId="21"/>
          <ac:picMkLst>
            <pc:docMk/>
            <pc:sldMk cId="1489261767" sldId="259"/>
            <ac:picMk id="43" creationId="{D218246B-01E4-4C08-9D41-DB884FC7028F}"/>
          </ac:picMkLst>
        </pc:picChg>
        <pc:picChg chg="add del mod">
          <ac:chgData name="Fatima Pillosu" userId="a6295d4dc9e22643" providerId="LiveId" clId="{AEACF5B8-E1B8-484D-AA65-19A39BABB57B}" dt="2022-01-18T17:10:05.970" v="565" actId="478"/>
          <ac:picMkLst>
            <pc:docMk/>
            <pc:sldMk cId="1489261767" sldId="259"/>
            <ac:picMk id="55" creationId="{249B8000-1A10-4146-8DE7-F408D67A99D2}"/>
          </ac:picMkLst>
        </pc:picChg>
        <pc:picChg chg="del mod">
          <ac:chgData name="Fatima Pillosu" userId="a6295d4dc9e22643" providerId="LiveId" clId="{AEACF5B8-E1B8-484D-AA65-19A39BABB57B}" dt="2022-01-18T15:49:48.420" v="351" actId="21"/>
          <ac:picMkLst>
            <pc:docMk/>
            <pc:sldMk cId="1489261767" sldId="259"/>
            <ac:picMk id="57" creationId="{38C701DB-1B3C-44A2-B715-7645338A51AD}"/>
          </ac:picMkLst>
        </pc:picChg>
        <pc:picChg chg="add del mod">
          <ac:chgData name="Fatima Pillosu" userId="a6295d4dc9e22643" providerId="LiveId" clId="{AEACF5B8-E1B8-484D-AA65-19A39BABB57B}" dt="2022-01-18T17:10:05.481" v="564" actId="478"/>
          <ac:picMkLst>
            <pc:docMk/>
            <pc:sldMk cId="1489261767" sldId="259"/>
            <ac:picMk id="58" creationId="{6BDD4B2C-0287-4AB0-9F5C-4E24A08845F8}"/>
          </ac:picMkLst>
        </pc:picChg>
        <pc:picChg chg="add del mod">
          <ac:chgData name="Fatima Pillosu" userId="a6295d4dc9e22643" providerId="LiveId" clId="{AEACF5B8-E1B8-484D-AA65-19A39BABB57B}" dt="2022-01-18T17:09:57.788" v="562" actId="478"/>
          <ac:picMkLst>
            <pc:docMk/>
            <pc:sldMk cId="1489261767" sldId="259"/>
            <ac:picMk id="61" creationId="{15681698-39BD-4815-B989-535604F83C98}"/>
          </ac:picMkLst>
        </pc:picChg>
        <pc:picChg chg="add del mod">
          <ac:chgData name="Fatima Pillosu" userId="a6295d4dc9e22643" providerId="LiveId" clId="{AEACF5B8-E1B8-484D-AA65-19A39BABB57B}" dt="2022-01-18T17:09:57.788" v="562" actId="478"/>
          <ac:picMkLst>
            <pc:docMk/>
            <pc:sldMk cId="1489261767" sldId="259"/>
            <ac:picMk id="63" creationId="{4DD3E83D-337D-4121-B885-C1D11F89E5B1}"/>
          </ac:picMkLst>
        </pc:picChg>
        <pc:cxnChg chg="add del mod">
          <ac:chgData name="Fatima Pillosu" userId="a6295d4dc9e22643" providerId="LiveId" clId="{AEACF5B8-E1B8-484D-AA65-19A39BABB57B}" dt="2022-01-18T16:23:10.179" v="427" actId="478"/>
          <ac:cxnSpMkLst>
            <pc:docMk/>
            <pc:sldMk cId="1489261767" sldId="259"/>
            <ac:cxnSpMk id="6" creationId="{8703D671-6B47-43ED-A844-42D4DFF9051A}"/>
          </ac:cxnSpMkLst>
        </pc:cxnChg>
        <pc:cxnChg chg="del mod">
          <ac:chgData name="Fatima Pillosu" userId="a6295d4dc9e22643" providerId="LiveId" clId="{AEACF5B8-E1B8-484D-AA65-19A39BABB57B}" dt="2022-01-18T15:49:48.420" v="351" actId="21"/>
          <ac:cxnSpMkLst>
            <pc:docMk/>
            <pc:sldMk cId="1489261767" sldId="259"/>
            <ac:cxnSpMk id="41" creationId="{D19E389E-66FF-49C8-8025-F8FD5E3933F7}"/>
          </ac:cxnSpMkLst>
        </pc:cxnChg>
        <pc:cxnChg chg="del mod">
          <ac:chgData name="Fatima Pillosu" userId="a6295d4dc9e22643" providerId="LiveId" clId="{AEACF5B8-E1B8-484D-AA65-19A39BABB57B}" dt="2022-01-18T15:49:48.420" v="351" actId="21"/>
          <ac:cxnSpMkLst>
            <pc:docMk/>
            <pc:sldMk cId="1489261767" sldId="259"/>
            <ac:cxnSpMk id="42" creationId="{BC77EBE6-E7D0-4C33-8A47-88E3B6D50B17}"/>
          </ac:cxnSpMkLst>
        </pc:cxnChg>
        <pc:cxnChg chg="add mod">
          <ac:chgData name="Fatima Pillosu" userId="a6295d4dc9e22643" providerId="LiveId" clId="{AEACF5B8-E1B8-484D-AA65-19A39BABB57B}" dt="2022-01-19T10:06:09.997" v="1169" actId="1036"/>
          <ac:cxnSpMkLst>
            <pc:docMk/>
            <pc:sldMk cId="1489261767" sldId="259"/>
            <ac:cxnSpMk id="81" creationId="{377C66FD-529A-4A29-AA0C-66E0F4A85000}"/>
          </ac:cxnSpMkLst>
        </pc:cxnChg>
        <pc:cxnChg chg="add mod">
          <ac:chgData name="Fatima Pillosu" userId="a6295d4dc9e22643" providerId="LiveId" clId="{AEACF5B8-E1B8-484D-AA65-19A39BABB57B}" dt="2022-01-19T10:06:09.997" v="1169" actId="1036"/>
          <ac:cxnSpMkLst>
            <pc:docMk/>
            <pc:sldMk cId="1489261767" sldId="259"/>
            <ac:cxnSpMk id="82" creationId="{090D61E3-A960-46E0-A7D3-BA34DFF9F090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90" creationId="{345F1F1F-24FA-4369-9630-5A3B8D20A985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91" creationId="{52DA2BFD-9BF9-4C18-8459-5FED50E88395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92" creationId="{A3E60E95-8A56-4184-B513-1C0DF77ED817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93" creationId="{E0F7B734-A084-40C4-A161-F2293A25C0C6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94" creationId="{FD4C843F-CBA6-4B85-8F30-AC99A328A9AD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95" creationId="{7C0D8D8F-105D-4715-9519-65344A7B6C43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96" creationId="{792482D7-B865-4B40-AB03-1758A58AB4EC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97" creationId="{54845AC9-C388-4EEB-9596-1482E6E726C2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98" creationId="{DEB542EE-EDEE-47FA-8E4A-511401D672FA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99" creationId="{B174E479-DB75-4CBC-B336-7A04FB2ACFD8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00" creationId="{A0110D80-B1AD-45EB-AB8D-9EC44C439428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01" creationId="{0EE6CF00-665A-4C6E-AA69-E6921082FAF5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02" creationId="{74117661-CEC8-4490-A850-1D55A29634D4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03" creationId="{268F678A-468F-427F-BC81-0FF680BF3DA7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04" creationId="{308F3207-65D8-4CEC-9682-F1F214940F9F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05" creationId="{055DC60E-222B-4E21-BD96-9316959125E8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06" creationId="{1BCB4E40-8502-4B95-81EC-75D5B3A48AB9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07" creationId="{C280B49A-2440-4B14-AD18-466E0FD82938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08" creationId="{F7724B37-1EED-496A-AD30-4D6193E5C741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09" creationId="{0A736758-5AC6-49AC-8C0D-113BE604462C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10" creationId="{254FDB97-6209-4A63-9C0B-D77D22DB2301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11" creationId="{9E9ECBA3-A02B-430E-872F-9BF13F214215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12" creationId="{C365EFD3-7C0F-430A-996A-DDEE151103A2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13" creationId="{67FC9C21-CF99-4A03-87A2-CB94F23282CD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14" creationId="{E03E486F-3A32-4C9E-9AC4-A09AB0F561FF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15" creationId="{C39EEBFE-4D1E-4DFA-8F52-37FAB367DBD7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16" creationId="{316DCD4D-D2DF-45EC-9FA6-268E4BF01DC4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17" creationId="{EAEEC749-7FD3-43C0-9724-9B405773272E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18" creationId="{ACA9747F-D152-4E65-8A14-2951383A9672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19" creationId="{29CA71A9-3042-4E56-8B2A-6A1E0E9A1B8B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20" creationId="{513EE874-16CD-47BE-900D-105A02CC04CE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21" creationId="{3004E992-93FD-4AD1-90E7-783FB341BCAA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23" creationId="{4FDFC4D7-0D9C-45A8-B987-9402A73D9013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24" creationId="{DC61E9BE-7D5F-47B6-805E-1DA10895EDB6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25" creationId="{B4818C73-50B7-4001-ABEB-E7ECAA88AF8C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26" creationId="{D6EDD5C8-3336-4EA3-BD8D-9C243DDB7FBD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27" creationId="{69A33F02-114D-49FA-9DC0-E92B504966D4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28" creationId="{8301B603-9482-4ED2-8F83-76DE781BCBA1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29" creationId="{720985E9-3FD9-4AC5-A937-A35B5C0EE3DD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30" creationId="{C271842B-5A19-4B4B-8CA9-3BEF69DE3995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31" creationId="{3B78EF68-0462-4676-8BE2-F578098E6645}"/>
          </ac:cxnSpMkLst>
        </pc:cxnChg>
        <pc:cxnChg chg="add del mod or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32" creationId="{34D9085C-5EF4-4A1C-810A-D63FD9359E76}"/>
          </ac:cxnSpMkLst>
        </pc:cxnChg>
        <pc:cxnChg chg="add del mod">
          <ac:chgData name="Fatima Pillosu" userId="a6295d4dc9e22643" providerId="LiveId" clId="{AEACF5B8-E1B8-484D-AA65-19A39BABB57B}" dt="2022-01-18T17:09:57.788" v="562" actId="478"/>
          <ac:cxnSpMkLst>
            <pc:docMk/>
            <pc:sldMk cId="1489261767" sldId="259"/>
            <ac:cxnSpMk id="133" creationId="{918D9089-A0F9-4716-8941-1A5174365348}"/>
          </ac:cxnSpMkLst>
        </pc:cxnChg>
      </pc:sldChg>
      <pc:sldChg chg="addSp delSp modSp add mod">
        <pc:chgData name="Fatima Pillosu" userId="a6295d4dc9e22643" providerId="LiveId" clId="{AEACF5B8-E1B8-484D-AA65-19A39BABB57B}" dt="2022-01-21T15:18:17.793" v="2042" actId="208"/>
        <pc:sldMkLst>
          <pc:docMk/>
          <pc:sldMk cId="675819384" sldId="260"/>
        </pc:sldMkLst>
        <pc:spChg chg="add del mod">
          <ac:chgData name="Fatima Pillosu" userId="a6295d4dc9e22643" providerId="LiveId" clId="{AEACF5B8-E1B8-484D-AA65-19A39BABB57B}" dt="2022-01-19T10:41:15.044" v="1792" actId="478"/>
          <ac:spMkLst>
            <pc:docMk/>
            <pc:sldMk cId="675819384" sldId="260"/>
            <ac:spMk id="2" creationId="{A492BB83-745C-47A9-B4ED-4E4F1C68DCE0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3" creationId="{285BD75A-B516-431C-B672-4F91BDE2E832}"/>
          </ac:spMkLst>
        </pc:spChg>
        <pc:spChg chg="add del mod">
          <ac:chgData name="Fatima Pillosu" userId="a6295d4dc9e22643" providerId="LiveId" clId="{AEACF5B8-E1B8-484D-AA65-19A39BABB57B}" dt="2022-01-19T10:41:18.931" v="1795" actId="478"/>
          <ac:spMkLst>
            <pc:docMk/>
            <pc:sldMk cId="675819384" sldId="260"/>
            <ac:spMk id="23" creationId="{05C4A4CC-97FB-49B4-8156-55E11E67B68D}"/>
          </ac:spMkLst>
        </pc:spChg>
        <pc:spChg chg="add del mod">
          <ac:chgData name="Fatima Pillosu" userId="a6295d4dc9e22643" providerId="LiveId" clId="{AEACF5B8-E1B8-484D-AA65-19A39BABB57B}" dt="2022-01-19T10:41:16.192" v="1793" actId="478"/>
          <ac:spMkLst>
            <pc:docMk/>
            <pc:sldMk cId="675819384" sldId="260"/>
            <ac:spMk id="24" creationId="{B47E45E4-1F61-4291-8E55-CD9840204067}"/>
          </ac:spMkLst>
        </pc:spChg>
        <pc:spChg chg="add del mod">
          <ac:chgData name="Fatima Pillosu" userId="a6295d4dc9e22643" providerId="LiveId" clId="{AEACF5B8-E1B8-484D-AA65-19A39BABB57B}" dt="2022-01-19T10:41:17.969" v="1794" actId="478"/>
          <ac:spMkLst>
            <pc:docMk/>
            <pc:sldMk cId="675819384" sldId="260"/>
            <ac:spMk id="25" creationId="{3879B2EC-F080-42B7-A1FE-4E0622750A08}"/>
          </ac:spMkLst>
        </pc:spChg>
        <pc:spChg chg="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26" creationId="{083616B8-4EE6-455F-9E3D-3210B275858E}"/>
          </ac:spMkLst>
        </pc:spChg>
        <pc:spChg chg="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27" creationId="{E45A8209-3E3A-4083-8614-C32F4E7A282B}"/>
          </ac:spMkLst>
        </pc:spChg>
        <pc:spChg chg="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28" creationId="{1B6DC95C-2A65-4E12-B9B5-6FA072B768AD}"/>
          </ac:spMkLst>
        </pc:spChg>
        <pc:spChg chg="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29" creationId="{7E9D24DC-2D99-4FC8-9293-BBA859DAD20B}"/>
          </ac:spMkLst>
        </pc:spChg>
        <pc:spChg chg="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30" creationId="{98873132-B7AF-401D-96F8-984F7D17D771}"/>
          </ac:spMkLst>
        </pc:spChg>
        <pc:spChg chg="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31" creationId="{FE6B5E70-B5CB-4061-A8A5-F2700DA35EE9}"/>
          </ac:spMkLst>
        </pc:spChg>
        <pc:spChg chg="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32" creationId="{99CDDCCA-C8FF-48B6-AD13-D92E24A33A4A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33" creationId="{9253DE05-BC57-45CF-AF3F-FFCA13C9A05E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34" creationId="{23B50605-D920-47C8-B797-08D059198B02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35" creationId="{D934EC1E-1353-4F4A-800D-B7A89FCBC9D6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36" creationId="{7708A95D-E9CA-4995-BC25-68E5806AF5DE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37" creationId="{F5D4AC81-3193-4262-847D-AF501A0FB5AC}"/>
          </ac:spMkLst>
        </pc:spChg>
        <pc:spChg chg="add del mod">
          <ac:chgData name="Fatima Pillosu" userId="a6295d4dc9e22643" providerId="LiveId" clId="{AEACF5B8-E1B8-484D-AA65-19A39BABB57B}" dt="2022-01-19T10:16:57.261" v="1263" actId="478"/>
          <ac:spMkLst>
            <pc:docMk/>
            <pc:sldMk cId="675819384" sldId="260"/>
            <ac:spMk id="38" creationId="{43CBE17B-A6D7-4B99-94EF-6E6864FB8986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39" creationId="{287AC1E3-A8DA-49CD-ADAB-174F94660C5F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40" creationId="{83F12C79-DC37-491D-BD8D-F3EC7E06E132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41" creationId="{0162A4B6-D7B1-48B6-844C-F6FA6079805A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42" creationId="{2983A3DE-4A58-46BE-AE97-58B6EA98BCAF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43" creationId="{5060FD03-B431-4A09-9278-1BE011992860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44" creationId="{6E7409B1-2E22-40BB-879F-39918116C0EE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45" creationId="{58E2132A-E90F-4DA2-AF19-6CBC6AED92B4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46" creationId="{EE35A80C-BDE0-4D66-9292-B889BDAFAC73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47" creationId="{5C7A5FC4-2665-4E8E-87AF-D71721733C24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48" creationId="{68FF84CD-5FD2-4DFB-B056-3EA2E3E29214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49" creationId="{BDDFBE31-5513-494D-AF54-303315AA033E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50" creationId="{67A11676-EAFC-4EA6-803E-B58EA1DC53DE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51" creationId="{2D37977D-4277-4EC0-B831-FAF91356E776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52" creationId="{5C651107-8363-4834-AB1D-A577AF96714E}"/>
          </ac:spMkLst>
        </pc:spChg>
        <pc:spChg chg="add del mod">
          <ac:chgData name="Fatima Pillosu" userId="a6295d4dc9e22643" providerId="LiveId" clId="{AEACF5B8-E1B8-484D-AA65-19A39BABB57B}" dt="2022-01-19T10:30:38.612" v="1626" actId="478"/>
          <ac:spMkLst>
            <pc:docMk/>
            <pc:sldMk cId="675819384" sldId="260"/>
            <ac:spMk id="53" creationId="{A143852F-7A5C-450B-B17F-7CB4D380390D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54" creationId="{31F17788-C1B0-4634-8DEE-1BF90E9B10C6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55" creationId="{65DE9062-CE7D-48D8-9086-13EAAA5A1B55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56" creationId="{3654907B-01DB-4D5E-A2B8-D0C2C2F3DEBE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57" creationId="{9A29E70E-95DF-49BA-A6DA-79E79120502E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58" creationId="{49FE5B3D-79A6-4679-9613-36CBE7182D51}"/>
          </ac:spMkLst>
        </pc:spChg>
        <pc:spChg chg="mod">
          <ac:chgData name="Fatima Pillosu" userId="a6295d4dc9e22643" providerId="LiveId" clId="{AEACF5B8-E1B8-484D-AA65-19A39BABB57B}" dt="2022-01-19T11:55:41.241" v="2024" actId="20577"/>
          <ac:spMkLst>
            <pc:docMk/>
            <pc:sldMk cId="675819384" sldId="260"/>
            <ac:spMk id="59" creationId="{EDB8C1D3-804C-4636-B781-F3F8431A369B}"/>
          </ac:spMkLst>
        </pc:spChg>
        <pc:spChg chg="add mod or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60" creationId="{1F58B699-D5B7-4E22-AD55-77626CA439DD}"/>
          </ac:spMkLst>
        </pc:spChg>
        <pc:spChg chg="add del mod">
          <ac:chgData name="Fatima Pillosu" userId="a6295d4dc9e22643" providerId="LiveId" clId="{AEACF5B8-E1B8-484D-AA65-19A39BABB57B}" dt="2022-01-19T10:25:29.583" v="1487" actId="478"/>
          <ac:spMkLst>
            <pc:docMk/>
            <pc:sldMk cId="675819384" sldId="260"/>
            <ac:spMk id="61" creationId="{95BEC59E-EB9A-401C-812C-C11BA2609612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62" creationId="{98B32657-89C3-4E6C-8B5E-2B4EEA6F79FE}"/>
          </ac:spMkLst>
        </pc:spChg>
        <pc:spChg chg="add del mod">
          <ac:chgData name="Fatima Pillosu" userId="a6295d4dc9e22643" providerId="LiveId" clId="{AEACF5B8-E1B8-484D-AA65-19A39BABB57B}" dt="2022-01-19T10:36:12.964" v="1721" actId="478"/>
          <ac:spMkLst>
            <pc:docMk/>
            <pc:sldMk cId="675819384" sldId="260"/>
            <ac:spMk id="63" creationId="{E19B7CFB-BA0A-4DE8-AFBD-636C5A692D6F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64" creationId="{92335F1F-F547-4DE2-B48F-32DB69EC4749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65" creationId="{C1B71C19-CBF1-4D85-8417-0C3881159F2B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66" creationId="{EB41AA17-0CF7-4AE6-B85C-A79008018251}"/>
          </ac:spMkLst>
        </pc:spChg>
        <pc:spChg chg="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67" creationId="{589ABFA2-7EBB-4EB0-AA6D-EF1322D81885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68" creationId="{620A56ED-7F06-4620-995F-DCA7EC2FAA35}"/>
          </ac:spMkLst>
        </pc:spChg>
        <pc:spChg chg="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69" creationId="{B2688E76-5FD0-4F52-A97A-E43BF1D1D85D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70" creationId="{5EC34C21-C96A-4F8F-B472-588A77BD2EBF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71" creationId="{86E699C0-D625-49C6-A9EE-5A0B25B5A597}"/>
          </ac:spMkLst>
        </pc:spChg>
        <pc:spChg chg="add mod">
          <ac:chgData name="Fatima Pillosu" userId="a6295d4dc9e22643" providerId="LiveId" clId="{AEACF5B8-E1B8-484D-AA65-19A39BABB57B}" dt="2022-01-19T11:24:14.663" v="1845" actId="1035"/>
          <ac:spMkLst>
            <pc:docMk/>
            <pc:sldMk cId="675819384" sldId="260"/>
            <ac:spMk id="72" creationId="{00982C15-21A3-439A-981F-29A631A1D97D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73" creationId="{1D497F4E-3B9E-4AC0-AFEC-B193B008626A}"/>
          </ac:spMkLst>
        </pc:spChg>
        <pc:spChg chg="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74" creationId="{731D2FA9-E557-41FD-8400-9864995A64F0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75" creationId="{9D0D114C-9675-4224-9CEB-FE0212105A90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76" creationId="{F538B1FB-227B-455E-A67A-80B33900F2DB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77" creationId="{9596070B-A792-4733-9F25-C7F8128D0623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78" creationId="{2A8BB5A9-908A-4A5D-88A0-9B3F81BA7182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79" creationId="{D25093CD-3827-4369-8934-B1A86BC268AD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80" creationId="{82C0B0EE-43C4-4083-9AA0-068BF535452D}"/>
          </ac:spMkLst>
        </pc:spChg>
        <pc:spChg chg="mod">
          <ac:chgData name="Fatima Pillosu" userId="a6295d4dc9e22643" providerId="LiveId" clId="{AEACF5B8-E1B8-484D-AA65-19A39BABB57B}" dt="2022-01-19T11:24:14.663" v="1845" actId="1035"/>
          <ac:spMkLst>
            <pc:docMk/>
            <pc:sldMk cId="675819384" sldId="260"/>
            <ac:spMk id="83" creationId="{E87050D7-461D-4FA8-AAAA-B2927D17BF36}"/>
          </ac:spMkLst>
        </pc:spChg>
        <pc:spChg chg="mod">
          <ac:chgData name="Fatima Pillosu" userId="a6295d4dc9e22643" providerId="LiveId" clId="{AEACF5B8-E1B8-484D-AA65-19A39BABB57B}" dt="2022-01-19T11:24:14.663" v="1845" actId="1035"/>
          <ac:spMkLst>
            <pc:docMk/>
            <pc:sldMk cId="675819384" sldId="260"/>
            <ac:spMk id="84" creationId="{DCA229DB-8991-4C74-A0F1-F0C1F1931148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85" creationId="{9DA786FB-46A0-4F6B-91A0-2A4D8E4216CF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86" creationId="{BDA9426F-F12D-40B9-A0E8-D3F3AE748B81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87" creationId="{AE0E27C5-3D3B-48CC-BCF2-2741158A62AC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88" creationId="{8EFDEE95-CF0B-497B-BCF3-1BCF939218AD}"/>
          </ac:spMkLst>
        </pc:spChg>
        <pc:spChg chg="mod">
          <ac:chgData name="Fatima Pillosu" userId="a6295d4dc9e22643" providerId="LiveId" clId="{AEACF5B8-E1B8-484D-AA65-19A39BABB57B}" dt="2022-01-19T11:55:36.323" v="2011" actId="20577"/>
          <ac:spMkLst>
            <pc:docMk/>
            <pc:sldMk cId="675819384" sldId="260"/>
            <ac:spMk id="89" creationId="{B39140BE-A13C-4AE0-A6FD-6EE6FEB5AC74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90" creationId="{F57234EA-4AC9-4FE4-B1F8-95F214C4417C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91" creationId="{F9BDEB92-A3C5-4A10-A8C9-F6195BF0759F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92" creationId="{C3366F03-906A-4F25-87A9-C4E43F1831AA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93" creationId="{AF1D8107-C23E-45D4-9382-C18248F35E75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94" creationId="{8DC771EE-8325-4364-A7EE-CE649D86E3B0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95" creationId="{A7406AC4-B4C2-4608-B6F0-5F0AFC267BDF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96" creationId="{05512A8E-C537-4A00-BEDB-53974EF2400D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97" creationId="{91659D8C-5A59-4C70-BB27-BD28F343971B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98" creationId="{763C1DC9-6364-499B-BBB1-D271A18BE6E4}"/>
          </ac:spMkLst>
        </pc:spChg>
        <pc:spChg chg="add del mod">
          <ac:chgData name="Fatima Pillosu" userId="a6295d4dc9e22643" providerId="LiveId" clId="{AEACF5B8-E1B8-484D-AA65-19A39BABB57B}" dt="2022-01-19T10:34:36.512" v="1708" actId="478"/>
          <ac:spMkLst>
            <pc:docMk/>
            <pc:sldMk cId="675819384" sldId="260"/>
            <ac:spMk id="99" creationId="{4BEB53EA-4D3F-4D15-A129-485F57DAD939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00" creationId="{56F52575-2FF6-4A9C-8714-80010156477C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01" creationId="{CBA2B54B-3D3C-4025-A01F-C7FDDE0BF784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02" creationId="{82202080-B9E7-4635-9181-E014B3C3156F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03" creationId="{078F3806-CBBC-499A-87B4-6CD594021815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04" creationId="{100534C3-1980-4D55-BBF3-376E40B5A391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05" creationId="{8F0A7C9C-8860-43CC-9D0C-DD1910A67FAD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06" creationId="{8076D0B4-2924-4A44-B09A-A52674A9B0CE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07" creationId="{7617BE64-739E-4D3F-86E6-467BB93D67F6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08" creationId="{417E0B73-20E8-4261-AF0D-7F1A43B0D0A5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09" creationId="{75652E54-41C2-40C5-9C51-8572916F8346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10" creationId="{54E1D126-1A5A-47B4-8DEA-DED7808A28CC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11" creationId="{25EBB919-5F5F-4B20-BCA8-DDF3B504A512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12" creationId="{C12EEBAE-0BBF-4B86-891F-CCE55AE9C2F2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13" creationId="{22494C5A-A555-4B9F-A12D-8DF364DACF34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14" creationId="{8E865041-AB10-4433-A0F6-CEA37A389B18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15" creationId="{9E43D3FE-A43D-4135-B1D7-E9428965AFFE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16" creationId="{3A957BEA-B705-4B19-A95B-951601986794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17" creationId="{E0C02AA4-7DB7-43AE-8F47-5F803171F4CE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18" creationId="{057F4563-A6AA-47B4-83DD-45A62A8DEDB4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19" creationId="{F3127F21-5812-47FF-8274-2E6D39B16A26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20" creationId="{9B96EA03-9F64-44F6-A5BE-7F73ACA32028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21" creationId="{5DE523E4-5924-4A24-9393-01E1F5C6F14F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22" creationId="{7B8D3421-FEA9-4857-9016-E752888FC87A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23" creationId="{3605D2DC-F114-4ABB-AE5A-B39C87FFA024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24" creationId="{05031F4B-8A2B-496A-958D-5CD6EEF2313A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25" creationId="{C158CAB6-6C8C-444D-BBE3-3DA70E7CCBAC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26" creationId="{DB1ABE31-51F5-4528-A73C-97C32BA0BD3E}"/>
          </ac:spMkLst>
        </pc:spChg>
        <pc:spChg chg="add del mod">
          <ac:chgData name="Fatima Pillosu" userId="a6295d4dc9e22643" providerId="LiveId" clId="{AEACF5B8-E1B8-484D-AA65-19A39BABB57B}" dt="2022-01-19T10:34:30.568" v="1707" actId="478"/>
          <ac:spMkLst>
            <pc:docMk/>
            <pc:sldMk cId="675819384" sldId="260"/>
            <ac:spMk id="127" creationId="{EF98A406-70D6-4979-B07A-FA048F123E71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28" creationId="{0604A359-C8AC-4909-AC2C-9E5FE412F608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29" creationId="{95DF2E15-D93D-4FEE-93A8-F4F1B1BF3CA9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30" creationId="{0E94BD9C-8ACC-4674-BC46-5C83AB6B4437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31" creationId="{442851A5-8B09-4A42-ADF1-F9FFFEB93EB6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32" creationId="{9A66F2B3-E337-47E6-A46C-7AC9F84AE5D3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33" creationId="{D0D3FB18-0443-4FFD-9E2D-F743FE7A282C}"/>
          </ac:spMkLst>
        </pc:spChg>
        <pc:spChg chg="add mod">
          <ac:chgData name="Fatima Pillosu" userId="a6295d4dc9e22643" providerId="LiveId" clId="{AEACF5B8-E1B8-484D-AA65-19A39BABB57B}" dt="2022-01-19T11:24:14.663" v="1845" actId="1035"/>
          <ac:spMkLst>
            <pc:docMk/>
            <pc:sldMk cId="675819384" sldId="260"/>
            <ac:spMk id="134" creationId="{4743F054-0021-4F69-8754-BBF7C7CE8145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35" creationId="{9D37DD11-BCD4-43F6-A3BD-231F632111D4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36" creationId="{00E2488F-3897-44C2-8888-B73775E88C39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37" creationId="{581E2542-1802-4DA1-AE47-5451C3C82A9F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38" creationId="{3F1650D5-984A-4FA8-8772-AFB812B426C1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39" creationId="{F1C4E74F-F9AD-4475-BE2E-195F379B8C7A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40" creationId="{A41D7260-CBE5-46D5-8456-5488E1DF182B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41" creationId="{7909CD9E-1948-4D04-981C-20263BC9EF3D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42" creationId="{A9ED483F-F349-491A-8E1D-FC4A717D5370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43" creationId="{785CA7E6-E5F7-41D7-A50D-200247FCB0E3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44" creationId="{2F5F3B8A-C8B7-43FA-8A2E-FFC2BA3559D5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45" creationId="{2EA94828-7C64-4D09-8CF8-B0F843470A9C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46" creationId="{7EE3ABB9-912B-471B-88BA-4041061B42DF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47" creationId="{8E397C4F-5AC3-4285-ACF6-B84016C98ABE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48" creationId="{4B922936-CCCC-4D78-A500-F788A36071C7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49" creationId="{1609A8AF-008A-47FB-B031-0A90EA35B52C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50" creationId="{3CF13D41-0953-44F6-A247-9C2921FB20E6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51" creationId="{38391DF5-0BC1-4917-A1FA-ED246B2D388B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52" creationId="{DD680551-E1A1-43A6-BE07-246CE01B3F5A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53" creationId="{72EE63D6-72FA-4674-8848-FC4EF8D43123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54" creationId="{09A80172-0613-4033-860D-E23CA1EBD20C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55" creationId="{6AAFB46B-5951-444A-9E06-C9E16F649323}"/>
          </ac:spMkLst>
        </pc:spChg>
        <pc:spChg chg="add mod ord">
          <ac:chgData name="Fatima Pillosu" userId="a6295d4dc9e22643" providerId="LiveId" clId="{AEACF5B8-E1B8-484D-AA65-19A39BABB57B}" dt="2022-01-19T17:49:44.370" v="2028" actId="166"/>
          <ac:spMkLst>
            <pc:docMk/>
            <pc:sldMk cId="675819384" sldId="260"/>
            <ac:spMk id="156" creationId="{BC72C739-D6E0-4DEB-9DED-356D024D0F73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57" creationId="{13D989DB-7FC9-46D0-B96C-D381AA3BE57D}"/>
          </ac:spMkLst>
        </pc:spChg>
        <pc:spChg chg="add mod">
          <ac:chgData name="Fatima Pillosu" userId="a6295d4dc9e22643" providerId="LiveId" clId="{AEACF5B8-E1B8-484D-AA65-19A39BABB57B}" dt="2022-01-19T11:30:30.003" v="1974" actId="1035"/>
          <ac:spMkLst>
            <pc:docMk/>
            <pc:sldMk cId="675819384" sldId="260"/>
            <ac:spMk id="158" creationId="{6A554CB1-E9D6-459C-A56D-4037781FBA52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68" creationId="{4501119E-6488-4E65-95ED-63649117E638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69" creationId="{74CB6C2E-AC6D-40F5-95F4-6A036A449C6F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70" creationId="{3998C81A-8C86-457E-BAB5-596FE01C0321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71" creationId="{ABBB0EFA-2A17-4E87-94AA-B19C485A8AFD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72" creationId="{E82D9969-7359-4311-809D-0D5DAAAA447B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73" creationId="{D4B40C43-B933-49AF-AD7B-29C7AD4C8A3A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74" creationId="{C47FE1AE-E869-48A5-9C21-E9E2C4D861BD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75" creationId="{8F4EB61C-F440-4C31-92DC-303241B62D86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76" creationId="{4599D68F-8495-4D0B-AB1D-6E2BCA01B5D5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77" creationId="{11406DD4-381A-4506-BEA1-DD4B7B45B5D3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88" creationId="{B7457B9C-58AF-474D-AEA5-41131B027163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89" creationId="{745B7183-6229-4AE3-870A-BFE4A202CE88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90" creationId="{09F18879-FD13-416B-80DA-6B255E70FCD8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91" creationId="{55A1CB53-0E4C-4360-9358-9351DA291BE8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92" creationId="{E40EAABC-DF75-4E83-9294-4C077F1AF9BD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93" creationId="{09808DD2-7CC3-4A43-8A00-82C74F4F1770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94" creationId="{FA27360D-55DC-4CCA-AD88-34BDCA93ADAB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95" creationId="{06208599-A52B-4684-8EE0-5BBD3759D116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96" creationId="{AEC62D6C-CC0A-4142-B34A-BA6CC073FE16}"/>
          </ac:spMkLst>
        </pc:spChg>
        <pc:spChg chg="add mod">
          <ac:chgData name="Fatima Pillosu" userId="a6295d4dc9e22643" providerId="LiveId" clId="{AEACF5B8-E1B8-484D-AA65-19A39BABB57B}" dt="2022-01-19T11:30:19.820" v="1964" actId="1035"/>
          <ac:spMkLst>
            <pc:docMk/>
            <pc:sldMk cId="675819384" sldId="260"/>
            <ac:spMk id="197" creationId="{C85AAB67-A779-468A-9F4E-112699FD866C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07" creationId="{3D22AC33-745B-4874-B3BF-85F66C16BF0C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08" creationId="{C4C75D61-1477-4A32-84BE-D1B241AA5304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09" creationId="{3BCAD869-B2D5-4B39-B2C8-70A8A9537166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10" creationId="{4A0E1BFF-06F0-4F93-B738-DD83DD473334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11" creationId="{A0DF1079-526E-4C8D-B0F2-862344F3006E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12" creationId="{167507D7-CFA3-4FCC-A7D0-ADCC99D4044C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13" creationId="{73508665-9EBF-4FC1-A236-C24A479EBDDB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14" creationId="{A2111EB3-DA89-48C4-B07D-FAE7B08388E7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15" creationId="{1F7CC398-9142-42FE-885E-C2F480E68315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16" creationId="{21720778-406F-410C-B2A3-6FCC0627EBFB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26" creationId="{C436E1AF-A031-4CD1-B230-EB61C725B2BF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27" creationId="{3B9B1C65-F794-49AB-8D5B-57A7B335D430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28" creationId="{931970DB-CFC1-4B6C-B0EA-B575F706316B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29" creationId="{66B6F51F-C925-44CE-B98F-08FDF97425A1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30" creationId="{18DC3152-52D7-4FB9-AE81-157765BD65A9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31" creationId="{B9482CD0-003C-4A73-A8E3-3504B76C0FDC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32" creationId="{D84A3D68-841B-44AD-91BA-DA9F34F74555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33" creationId="{3F1C5ED0-370C-4B16-A2D4-9255E4985360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34" creationId="{3A1C68FE-C005-4A0C-9CB3-8FA10F32369D}"/>
          </ac:spMkLst>
        </pc:spChg>
        <pc:spChg chg="add mod">
          <ac:chgData name="Fatima Pillosu" userId="a6295d4dc9e22643" providerId="LiveId" clId="{AEACF5B8-E1B8-484D-AA65-19A39BABB57B}" dt="2022-01-19T11:30:46.895" v="1976" actId="1076"/>
          <ac:spMkLst>
            <pc:docMk/>
            <pc:sldMk cId="675819384" sldId="260"/>
            <ac:spMk id="235" creationId="{2CDC6300-A3FA-4543-8DA9-49A95CC52DBB}"/>
          </ac:spMkLst>
        </pc:spChg>
        <pc:picChg chg="mod modCrop">
          <ac:chgData name="Fatima Pillosu" userId="a6295d4dc9e22643" providerId="LiveId" clId="{AEACF5B8-E1B8-484D-AA65-19A39BABB57B}" dt="2022-01-19T11:30:30.003" v="1974" actId="1035"/>
          <ac:picMkLst>
            <pc:docMk/>
            <pc:sldMk cId="675819384" sldId="260"/>
            <ac:picMk id="4" creationId="{F245CB0B-0C29-4BE9-89E4-CF42B9F861A8}"/>
          </ac:picMkLst>
        </pc:picChg>
        <pc:picChg chg="mod modCrop">
          <ac:chgData name="Fatima Pillosu" userId="a6295d4dc9e22643" providerId="LiveId" clId="{AEACF5B8-E1B8-484D-AA65-19A39BABB57B}" dt="2022-01-19T11:30:30.003" v="1974" actId="1035"/>
          <ac:picMkLst>
            <pc:docMk/>
            <pc:sldMk cId="675819384" sldId="260"/>
            <ac:picMk id="8" creationId="{5423357F-3A9C-4167-A729-2E744F42C022}"/>
          </ac:picMkLst>
        </pc:picChg>
        <pc:picChg chg="mod modCrop">
          <ac:chgData name="Fatima Pillosu" userId="a6295d4dc9e22643" providerId="LiveId" clId="{AEACF5B8-E1B8-484D-AA65-19A39BABB57B}" dt="2022-01-19T11:30:19.820" v="1964" actId="1035"/>
          <ac:picMkLst>
            <pc:docMk/>
            <pc:sldMk cId="675819384" sldId="260"/>
            <ac:picMk id="11" creationId="{5093DF60-B67A-4FAD-926E-1899F250F740}"/>
          </ac:picMkLst>
        </pc:picChg>
        <pc:picChg chg="mod modCrop">
          <ac:chgData name="Fatima Pillosu" userId="a6295d4dc9e22643" providerId="LiveId" clId="{AEACF5B8-E1B8-484D-AA65-19A39BABB57B}" dt="2022-01-19T11:30:19.820" v="1964" actId="1035"/>
          <ac:picMkLst>
            <pc:docMk/>
            <pc:sldMk cId="675819384" sldId="260"/>
            <ac:picMk id="13" creationId="{2DBB843F-7352-484A-9C1E-7E6A1AC632B4}"/>
          </ac:picMkLst>
        </pc:pic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5" creationId="{33C9EB7E-F4CF-4E0B-B2C3-2A811B9FBCA1}"/>
          </ac:cxnSpMkLst>
        </pc:cxnChg>
        <pc:cxnChg chg="add mod">
          <ac:chgData name="Fatima Pillosu" userId="a6295d4dc9e22643" providerId="LiveId" clId="{AEACF5B8-E1B8-484D-AA65-19A39BABB57B}" dt="2022-01-21T15:17:50.066" v="2038" actId="1076"/>
          <ac:cxnSpMkLst>
            <pc:docMk/>
            <pc:sldMk cId="675819384" sldId="260"/>
            <ac:cxnSpMk id="6" creationId="{21C92D5D-43BF-4214-995A-86EB62864BD7}"/>
          </ac:cxnSpMkLst>
        </pc:cxnChg>
        <pc:cxnChg chg="add del mod">
          <ac:chgData name="Fatima Pillosu" userId="a6295d4dc9e22643" providerId="LiveId" clId="{AEACF5B8-E1B8-484D-AA65-19A39BABB57B}" dt="2022-01-19T17:50:00.268" v="2032" actId="478"/>
          <ac:cxnSpMkLst>
            <pc:docMk/>
            <pc:sldMk cId="675819384" sldId="260"/>
            <ac:cxnSpMk id="7" creationId="{96355C4C-E255-4B85-B463-7CCF25D0AA58}"/>
          </ac:cxnSpMkLst>
        </pc:cxnChg>
        <pc:cxnChg chg="mod">
          <ac:chgData name="Fatima Pillosu" userId="a6295d4dc9e22643" providerId="LiveId" clId="{AEACF5B8-E1B8-484D-AA65-19A39BABB57B}" dt="2022-01-19T11:24:14.663" v="1845" actId="1035"/>
          <ac:cxnSpMkLst>
            <pc:docMk/>
            <pc:sldMk cId="675819384" sldId="260"/>
            <ac:cxnSpMk id="81" creationId="{377C66FD-529A-4A29-AA0C-66E0F4A85000}"/>
          </ac:cxnSpMkLst>
        </pc:cxnChg>
        <pc:cxnChg chg="mod">
          <ac:chgData name="Fatima Pillosu" userId="a6295d4dc9e22643" providerId="LiveId" clId="{AEACF5B8-E1B8-484D-AA65-19A39BABB57B}" dt="2022-01-19T11:24:14.663" v="1845" actId="1035"/>
          <ac:cxnSpMkLst>
            <pc:docMk/>
            <pc:sldMk cId="675819384" sldId="260"/>
            <ac:cxnSpMk id="82" creationId="{090D61E3-A960-46E0-A7D3-BA34DFF9F090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59" creationId="{98594CE1-FC4A-4547-9DC3-4890E0A3C903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60" creationId="{20E6CD9B-5309-40F2-B9F0-91F023DEBFDC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61" creationId="{1A65FE5D-EA61-455B-A97B-807844960D99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62" creationId="{FF239F1D-2384-4BBC-90DB-FAC3A222D868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63" creationId="{D41BB77D-E210-43BD-982C-370FF96D4D7A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64" creationId="{EC7FDF2F-F758-481B-9942-FECAFA107CE9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65" creationId="{D50BF7E9-954B-46E0-A768-24A47B8697B1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66" creationId="{1FBB053E-E572-4C71-91CA-EA92D1B3107D}"/>
          </ac:cxnSpMkLst>
        </pc:cxnChg>
        <pc:cxnChg chg="add del mod">
          <ac:chgData name="Fatima Pillosu" userId="a6295d4dc9e22643" providerId="LiveId" clId="{AEACF5B8-E1B8-484D-AA65-19A39BABB57B}" dt="2022-01-19T11:29:43.956" v="1957" actId="478"/>
          <ac:cxnSpMkLst>
            <pc:docMk/>
            <pc:sldMk cId="675819384" sldId="260"/>
            <ac:cxnSpMk id="167" creationId="{1F1E1594-DE43-47C5-8428-3DB3E53276BF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78" creationId="{89D3D429-F286-4561-94F3-2E21CF41FED2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79" creationId="{A3F1ECE7-78B3-43BF-9455-80271D0437CF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80" creationId="{27A5F209-9E21-4B58-9469-DE4748092406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81" creationId="{B2FE9163-0819-40AD-8A9D-498ACA7AE222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82" creationId="{6080ECB5-FD1C-4186-989D-F9D2684993BB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83" creationId="{2FE9A515-D4A8-47DB-B45A-864439B241BD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84" creationId="{7E3BE3C5-224C-4FDD-8D3B-45DAAB43AEFD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85" creationId="{1E08B46A-82E5-4D3B-850B-6817B9F23D29}"/>
          </ac:cxnSpMkLst>
        </pc:cxnChg>
        <pc:cxnChg chg="add mod">
          <ac:chgData name="Fatima Pillosu" userId="a6295d4dc9e22643" providerId="LiveId" clId="{AEACF5B8-E1B8-484D-AA65-19A39BABB57B}" dt="2022-01-19T11:30:19.820" v="1964" actId="1035"/>
          <ac:cxnSpMkLst>
            <pc:docMk/>
            <pc:sldMk cId="675819384" sldId="260"/>
            <ac:cxnSpMk id="186" creationId="{82B8E052-7735-41CD-B94C-028561859818}"/>
          </ac:cxnSpMkLst>
        </pc:cxnChg>
        <pc:cxnChg chg="add del mod">
          <ac:chgData name="Fatima Pillosu" userId="a6295d4dc9e22643" providerId="LiveId" clId="{AEACF5B8-E1B8-484D-AA65-19A39BABB57B}" dt="2022-01-19T11:29:36.520" v="1956" actId="478"/>
          <ac:cxnSpMkLst>
            <pc:docMk/>
            <pc:sldMk cId="675819384" sldId="260"/>
            <ac:cxnSpMk id="187" creationId="{CFAF5EA8-14CB-497E-A03B-FD1FEC333926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198" creationId="{AFD84A56-D785-4D1C-B9EC-A49BF55C0792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199" creationId="{307089B2-EEC4-4C77-9F88-0B9B69509B48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00" creationId="{96116AAB-BBB1-467E-975A-48848F3B2CCF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01" creationId="{7027132F-82CD-4440-BA64-3C7C33D0C78A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02" creationId="{061463C3-D889-4ADB-A6D6-ABB94324744A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03" creationId="{5346A530-A976-4F88-9A93-A9662E761761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04" creationId="{60744A7F-D2C6-42D5-A4B8-FA54133D968D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05" creationId="{A701A72D-EF23-48E2-8B38-DC041382F93A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06" creationId="{7D922E5E-5B45-463D-A88B-018E097EC365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17" creationId="{4AF9573C-46C7-416D-AF20-BA385D67A004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18" creationId="{182A4511-5E75-4C98-9F9A-A890C8075BF8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19" creationId="{7827E90E-F82A-47C6-ABA9-93E413494BCA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20" creationId="{7398E2FD-B23F-4E67-8326-F09224B48A4B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21" creationId="{5E31C423-7F86-4CB3-B7F7-C941472D82D3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22" creationId="{97FC698B-CB57-4985-8CD5-5142943E1DC0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23" creationId="{6E76E2F0-05CC-4A11-A284-04D761DC1A99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24" creationId="{C2D897E8-4ED1-4A19-B5B5-912C298DEA99}"/>
          </ac:cxnSpMkLst>
        </pc:cxnChg>
        <pc:cxnChg chg="add mod">
          <ac:chgData name="Fatima Pillosu" userId="a6295d4dc9e22643" providerId="LiveId" clId="{AEACF5B8-E1B8-484D-AA65-19A39BABB57B}" dt="2022-01-19T11:30:46.895" v="1976" actId="1076"/>
          <ac:cxnSpMkLst>
            <pc:docMk/>
            <pc:sldMk cId="675819384" sldId="260"/>
            <ac:cxnSpMk id="225" creationId="{3B735AAF-E210-45F5-ADD3-8CA31868E464}"/>
          </ac:cxnSpMkLst>
        </pc:cxnChg>
        <pc:cxnChg chg="add mod">
          <ac:chgData name="Fatima Pillosu" userId="a6295d4dc9e22643" providerId="LiveId" clId="{AEACF5B8-E1B8-484D-AA65-19A39BABB57B}" dt="2022-01-21T15:18:17.793" v="2042" actId="208"/>
          <ac:cxnSpMkLst>
            <pc:docMk/>
            <pc:sldMk cId="675819384" sldId="260"/>
            <ac:cxnSpMk id="236" creationId="{9B4DB97E-0C3A-49B2-892B-E3C96769867B}"/>
          </ac:cxnSpMkLst>
        </pc:cxnChg>
        <pc:cxnChg chg="add del mod">
          <ac:chgData name="Fatima Pillosu" userId="a6295d4dc9e22643" providerId="LiveId" clId="{AEACF5B8-E1B8-484D-AA65-19A39BABB57B}" dt="2022-01-19T17:49:57.418" v="2031" actId="478"/>
          <ac:cxnSpMkLst>
            <pc:docMk/>
            <pc:sldMk cId="675819384" sldId="260"/>
            <ac:cxnSpMk id="236" creationId="{B8C57684-02C8-48F7-A065-804994DA336F}"/>
          </ac:cxnSpMkLst>
        </pc:cxnChg>
      </pc:sldChg>
      <pc:sldChg chg="delSp add del mod">
        <pc:chgData name="Fatima Pillosu" userId="a6295d4dc9e22643" providerId="LiveId" clId="{AEACF5B8-E1B8-484D-AA65-19A39BABB57B}" dt="2022-01-19T10:04:18.512" v="1151" actId="2696"/>
        <pc:sldMkLst>
          <pc:docMk/>
          <pc:sldMk cId="1512648315" sldId="260"/>
        </pc:sldMkLst>
        <pc:picChg chg="del">
          <ac:chgData name="Fatima Pillosu" userId="a6295d4dc9e22643" providerId="LiveId" clId="{AEACF5B8-E1B8-484D-AA65-19A39BABB57B}" dt="2022-01-19T09:40:59.156" v="959" actId="478"/>
          <ac:picMkLst>
            <pc:docMk/>
            <pc:sldMk cId="1512648315" sldId="260"/>
            <ac:picMk id="3" creationId="{31EDC471-8F26-45F9-8195-9F4871E92678}"/>
          </ac:picMkLst>
        </pc:picChg>
        <pc:picChg chg="del">
          <ac:chgData name="Fatima Pillosu" userId="a6295d4dc9e22643" providerId="LiveId" clId="{AEACF5B8-E1B8-484D-AA65-19A39BABB57B}" dt="2022-01-19T09:40:58.654" v="958" actId="478"/>
          <ac:picMkLst>
            <pc:docMk/>
            <pc:sldMk cId="1512648315" sldId="260"/>
            <ac:picMk id="6" creationId="{C9E139CE-4C20-4001-BEC3-ACB691DA2EAB}"/>
          </ac:picMkLst>
        </pc:picChg>
        <pc:picChg chg="del">
          <ac:chgData name="Fatima Pillosu" userId="a6295d4dc9e22643" providerId="LiveId" clId="{AEACF5B8-E1B8-484D-AA65-19A39BABB57B}" dt="2022-01-19T09:40:58.133" v="957" actId="478"/>
          <ac:picMkLst>
            <pc:docMk/>
            <pc:sldMk cId="1512648315" sldId="260"/>
            <ac:picMk id="9" creationId="{4CFB7DB8-BDE4-4C3F-9871-6CB85E9BC2EF}"/>
          </ac:picMkLst>
        </pc:picChg>
        <pc:picChg chg="del">
          <ac:chgData name="Fatima Pillosu" userId="a6295d4dc9e22643" providerId="LiveId" clId="{AEACF5B8-E1B8-484D-AA65-19A39BABB57B}" dt="2022-01-19T09:40:50.974" v="956" actId="478"/>
          <ac:picMkLst>
            <pc:docMk/>
            <pc:sldMk cId="1512648315" sldId="260"/>
            <ac:picMk id="12" creationId="{8A69F0C2-AA0A-4D93-86C9-8BC74905DDA8}"/>
          </ac:picMkLst>
        </pc:picChg>
      </pc:sldChg>
      <pc:sldChg chg="del">
        <pc:chgData name="Fatima Pillosu" userId="a6295d4dc9e22643" providerId="LiveId" clId="{AEACF5B8-E1B8-484D-AA65-19A39BABB57B}" dt="2022-01-18T15:23:47.476" v="0" actId="47"/>
        <pc:sldMkLst>
          <pc:docMk/>
          <pc:sldMk cId="3036955875" sldId="260"/>
        </pc:sldMkLst>
      </pc:sldChg>
      <pc:sldChg chg="add del">
        <pc:chgData name="Fatima Pillosu" userId="a6295d4dc9e22643" providerId="LiveId" clId="{AEACF5B8-E1B8-484D-AA65-19A39BABB57B}" dt="2022-01-19T05:05:58.823" v="662" actId="2696"/>
        <pc:sldMkLst>
          <pc:docMk/>
          <pc:sldMk cId="4285056876" sldId="260"/>
        </pc:sldMkLst>
      </pc:sldChg>
    </pc:docChg>
  </pc:docChgLst>
  <pc:docChgLst>
    <pc:chgData name="Fatima Pillosu" userId="a6295d4dc9e22643" providerId="LiveId" clId="{FCAFC99E-5FA9-4324-B8E7-C78CBB2F85CE}"/>
    <pc:docChg chg="undo custSel modSld">
      <pc:chgData name="Fatima Pillosu" userId="a6295d4dc9e22643" providerId="LiveId" clId="{FCAFC99E-5FA9-4324-B8E7-C78CBB2F85CE}" dt="2022-08-11T04:41:40.782" v="56" actId="20577"/>
      <pc:docMkLst>
        <pc:docMk/>
      </pc:docMkLst>
      <pc:sldChg chg="modSp mod">
        <pc:chgData name="Fatima Pillosu" userId="a6295d4dc9e22643" providerId="LiveId" clId="{FCAFC99E-5FA9-4324-B8E7-C78CBB2F85CE}" dt="2022-08-11T04:41:40.782" v="56" actId="20577"/>
        <pc:sldMkLst>
          <pc:docMk/>
          <pc:sldMk cId="675819384" sldId="260"/>
        </pc:sldMkLst>
        <pc:spChg chg="mod">
          <ac:chgData name="Fatima Pillosu" userId="a6295d4dc9e22643" providerId="LiveId" clId="{FCAFC99E-5FA9-4324-B8E7-C78CBB2F85CE}" dt="2022-08-11T04:29:29.320" v="34" actId="20577"/>
          <ac:spMkLst>
            <pc:docMk/>
            <pc:sldMk cId="675819384" sldId="260"/>
            <ac:spMk id="429" creationId="{5B6C9A27-1526-49EB-BA31-AFB9BCEAE7BF}"/>
          </ac:spMkLst>
        </pc:spChg>
        <pc:spChg chg="mod">
          <ac:chgData name="Fatima Pillosu" userId="a6295d4dc9e22643" providerId="LiveId" clId="{FCAFC99E-5FA9-4324-B8E7-C78CBB2F85CE}" dt="2022-08-11T04:41:30.938" v="40" actId="20577"/>
          <ac:spMkLst>
            <pc:docMk/>
            <pc:sldMk cId="675819384" sldId="260"/>
            <ac:spMk id="1721" creationId="{1CA85502-BFC7-43EA-B881-02CC7344895C}"/>
          </ac:spMkLst>
        </pc:spChg>
        <pc:spChg chg="mod">
          <ac:chgData name="Fatima Pillosu" userId="a6295d4dc9e22643" providerId="LiveId" clId="{FCAFC99E-5FA9-4324-B8E7-C78CBB2F85CE}" dt="2022-08-11T04:41:40.782" v="56" actId="20577"/>
          <ac:spMkLst>
            <pc:docMk/>
            <pc:sldMk cId="675819384" sldId="260"/>
            <ac:spMk id="1722" creationId="{450BB041-700E-42FE-9A24-0633F2538EE8}"/>
          </ac:spMkLst>
        </pc:spChg>
        <pc:spChg chg="mod">
          <ac:chgData name="Fatima Pillosu" userId="a6295d4dc9e22643" providerId="LiveId" clId="{FCAFC99E-5FA9-4324-B8E7-C78CBB2F85CE}" dt="2022-08-11T04:26:47.717" v="20" actId="20577"/>
          <ac:spMkLst>
            <pc:docMk/>
            <pc:sldMk cId="675819384" sldId="260"/>
            <ac:spMk id="1727" creationId="{5C7D47F2-DD11-4A0C-923D-A5800F1CA736}"/>
          </ac:spMkLst>
        </pc:spChg>
        <pc:spChg chg="mod">
          <ac:chgData name="Fatima Pillosu" userId="a6295d4dc9e22643" providerId="LiveId" clId="{FCAFC99E-5FA9-4324-B8E7-C78CBB2F85CE}" dt="2022-08-11T04:26:52.529" v="24" actId="20577"/>
          <ac:spMkLst>
            <pc:docMk/>
            <pc:sldMk cId="675819384" sldId="260"/>
            <ac:spMk id="1728" creationId="{7DC6A3C9-CEA2-437B-80BA-02B451885418}"/>
          </ac:spMkLst>
        </pc:spChg>
        <pc:spChg chg="mod">
          <ac:chgData name="Fatima Pillosu" userId="a6295d4dc9e22643" providerId="LiveId" clId="{FCAFC99E-5FA9-4324-B8E7-C78CBB2F85CE}" dt="2022-08-11T04:26:58.242" v="30" actId="20577"/>
          <ac:spMkLst>
            <pc:docMk/>
            <pc:sldMk cId="675819384" sldId="260"/>
            <ac:spMk id="1729" creationId="{B9417AA9-DD5C-4056-8A2C-AE8F88BDACE8}"/>
          </ac:spMkLst>
        </pc:spChg>
        <pc:spChg chg="mod">
          <ac:chgData name="Fatima Pillosu" userId="a6295d4dc9e22643" providerId="LiveId" clId="{FCAFC99E-5FA9-4324-B8E7-C78CBB2F85CE}" dt="2022-08-11T04:26:41.647" v="14" actId="20577"/>
          <ac:spMkLst>
            <pc:docMk/>
            <pc:sldMk cId="675819384" sldId="260"/>
            <ac:spMk id="1730" creationId="{499AABF3-E494-4FE8-AC2A-EB42CA93CA5A}"/>
          </ac:spMkLst>
        </pc:spChg>
      </pc:sldChg>
    </pc:docChg>
  </pc:docChgLst>
  <pc:docChgLst>
    <pc:chgData name="Fatima Pillosu" userId="a6295d4dc9e22643" providerId="LiveId" clId="{FDE94669-A115-4B8B-81F7-C628AC676BF0}"/>
    <pc:docChg chg="custSel modSld">
      <pc:chgData name="Fatima Pillosu" userId="a6295d4dc9e22643" providerId="LiveId" clId="{FDE94669-A115-4B8B-81F7-C628AC676BF0}" dt="2022-01-25T09:08:16.385" v="1" actId="478"/>
      <pc:docMkLst>
        <pc:docMk/>
      </pc:docMkLst>
      <pc:sldChg chg="delSp mod">
        <pc:chgData name="Fatima Pillosu" userId="a6295d4dc9e22643" providerId="LiveId" clId="{FDE94669-A115-4B8B-81F7-C628AC676BF0}" dt="2022-01-25T09:08:16.385" v="1" actId="478"/>
        <pc:sldMkLst>
          <pc:docMk/>
          <pc:sldMk cId="675819384" sldId="260"/>
        </pc:sldMkLst>
        <pc:cxnChg chg="del">
          <ac:chgData name="Fatima Pillosu" userId="a6295d4dc9e22643" providerId="LiveId" clId="{FDE94669-A115-4B8B-81F7-C628AC676BF0}" dt="2022-01-25T09:08:16.385" v="1" actId="478"/>
          <ac:cxnSpMkLst>
            <pc:docMk/>
            <pc:sldMk cId="675819384" sldId="260"/>
            <ac:cxnSpMk id="6" creationId="{21C92D5D-43BF-4214-995A-86EB62864BD7}"/>
          </ac:cxnSpMkLst>
        </pc:cxnChg>
        <pc:cxnChg chg="del">
          <ac:chgData name="Fatima Pillosu" userId="a6295d4dc9e22643" providerId="LiveId" clId="{FDE94669-A115-4B8B-81F7-C628AC676BF0}" dt="2022-01-25T09:08:15.376" v="0" actId="478"/>
          <ac:cxnSpMkLst>
            <pc:docMk/>
            <pc:sldMk cId="675819384" sldId="260"/>
            <ac:cxnSpMk id="236" creationId="{9B4DB97E-0C3A-49B2-892B-E3C96769867B}"/>
          </ac:cxnSpMkLst>
        </pc:cxnChg>
      </pc:sldChg>
    </pc:docChg>
  </pc:docChgLst>
  <pc:docChgLst>
    <pc:chgData name="Fatima Pillosu" userId="a6295d4dc9e22643" providerId="LiveId" clId="{005B96F5-36DF-45A5-B564-15FA03F4A1E7}"/>
    <pc:docChg chg="undo custSel modSld">
      <pc:chgData name="Fatima Pillosu" userId="a6295d4dc9e22643" providerId="LiveId" clId="{005B96F5-36DF-45A5-B564-15FA03F4A1E7}" dt="2022-03-26T12:51:46.009" v="598" actId="255"/>
      <pc:docMkLst>
        <pc:docMk/>
      </pc:docMkLst>
      <pc:sldChg chg="addSp delSp modSp mod">
        <pc:chgData name="Fatima Pillosu" userId="a6295d4dc9e22643" providerId="LiveId" clId="{005B96F5-36DF-45A5-B564-15FA03F4A1E7}" dt="2022-03-26T12:51:46.009" v="598" actId="255"/>
        <pc:sldMkLst>
          <pc:docMk/>
          <pc:sldMk cId="675819384" sldId="260"/>
        </pc:sldMkLst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2" creationId="{65F6071C-A916-4132-911F-13C61899CC81}"/>
          </ac:spMkLst>
        </pc:spChg>
        <pc:spChg chg="add mod">
          <ac:chgData name="Fatima Pillosu" userId="a6295d4dc9e22643" providerId="LiveId" clId="{005B96F5-36DF-45A5-B564-15FA03F4A1E7}" dt="2022-03-26T12:34:45.066" v="589" actId="1038"/>
          <ac:spMkLst>
            <pc:docMk/>
            <pc:sldMk cId="675819384" sldId="260"/>
            <ac:spMk id="2" creationId="{D246E548-825E-402E-AC97-09EA75F34445}"/>
          </ac:spMkLst>
        </pc:spChg>
        <pc:spChg chg="add del mod">
          <ac:chgData name="Fatima Pillosu" userId="a6295d4dc9e22643" providerId="LiveId" clId="{005B96F5-36DF-45A5-B564-15FA03F4A1E7}" dt="2022-03-26T11:41:11.645" v="259" actId="478"/>
          <ac:spMkLst>
            <pc:docMk/>
            <pc:sldMk cId="675819384" sldId="260"/>
            <ac:spMk id="3" creationId="{BE7D0F8A-2F08-4550-A5E6-1AC69A2314A2}"/>
          </ac:spMkLst>
        </pc:spChg>
        <pc:spChg chg="add del">
          <ac:chgData name="Fatima Pillosu" userId="a6295d4dc9e22643" providerId="LiveId" clId="{005B96F5-36DF-45A5-B564-15FA03F4A1E7}" dt="2022-03-26T11:49:08.048" v="263" actId="478"/>
          <ac:spMkLst>
            <pc:docMk/>
            <pc:sldMk cId="675819384" sldId="260"/>
            <ac:spMk id="4" creationId="{6CDD17DD-8C6F-4D9F-9011-F1BAE0C171E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26" creationId="{FFF322F2-5C1E-4A59-A680-7FA9E3CBCA8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27" creationId="{748C39D1-1744-449B-BE6C-1342EBDDA0E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28" creationId="{B5535A72-AEF3-49BA-86B0-05391D5BD2A4}"/>
          </ac:spMkLst>
        </pc:spChg>
        <pc:spChg chg="add mod">
          <ac:chgData name="Fatima Pillosu" userId="a6295d4dc9e22643" providerId="LiveId" clId="{005B96F5-36DF-45A5-B564-15FA03F4A1E7}" dt="2022-03-26T12:34:45.066" v="589" actId="1038"/>
          <ac:spMkLst>
            <pc:docMk/>
            <pc:sldMk cId="675819384" sldId="260"/>
            <ac:spMk id="428" creationId="{D920CF78-F1A2-487E-B40E-D6DABC63E6B4}"/>
          </ac:spMkLst>
        </pc:spChg>
        <pc:spChg chg="add mod">
          <ac:chgData name="Fatima Pillosu" userId="a6295d4dc9e22643" providerId="LiveId" clId="{005B96F5-36DF-45A5-B564-15FA03F4A1E7}" dt="2022-03-26T12:36:17.138" v="596" actId="12788"/>
          <ac:spMkLst>
            <pc:docMk/>
            <pc:sldMk cId="675819384" sldId="260"/>
            <ac:spMk id="429" creationId="{5B6C9A27-1526-49EB-BA31-AFB9BCEAE7B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29" creationId="{ADED4F7E-B3B6-4549-A1B2-4AA102344709}"/>
          </ac:spMkLst>
        </pc:spChg>
        <pc:spChg chg="add mod">
          <ac:chgData name="Fatima Pillosu" userId="a6295d4dc9e22643" providerId="LiveId" clId="{005B96F5-36DF-45A5-B564-15FA03F4A1E7}" dt="2022-03-26T12:34:45.066" v="589" actId="1038"/>
          <ac:spMkLst>
            <pc:docMk/>
            <pc:sldMk cId="675819384" sldId="260"/>
            <ac:spMk id="430" creationId="{25C87631-5CC0-423D-9158-2FAD25A3CE6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30" creationId="{8C879687-F588-4BE8-90DF-54E32485C32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31" creationId="{9713F672-B98C-477B-B773-7CB5DF56AAF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32" creationId="{1AADF827-AB05-4B48-93BE-93367EFE86A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37" creationId="{A285AD06-B325-4CA3-995F-DAD66B4CD40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38" creationId="{543D751A-E13D-4F56-857B-95E2670EF89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39" creationId="{A673A095-ECFF-473E-BC7D-4760F597158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40" creationId="{8389E13A-C9A2-4287-B29F-79681DC1AB1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41" creationId="{EED6BC73-A046-4D06-951F-387E7C12060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42" creationId="{2FE5EEA1-5F0B-42EC-BF0E-241F54C6C67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43" creationId="{8410D657-7DC1-4CAA-8B86-C4A25D16F03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44" creationId="{30C7C19D-55AD-4BFB-8045-72EFA10C91F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45" creationId="{48BF0588-3C0E-4F5D-A89B-60F5555CF4B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46" creationId="{B4A3B017-ABB7-4851-93DC-459B188D6A6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47" creationId="{DED5508A-F71B-45C1-BDEA-148FDC88F9E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48" creationId="{1762E34A-EC67-447E-8F57-B1DE0E9A716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49" creationId="{8CD1EC36-09FF-4F6F-BD30-D5DD999F5EF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50" creationId="{F7A7A3D6-29FC-4A1F-8D3B-8A9BD2E7FCCD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60" creationId="{718A4119-B1C2-48FB-8234-5C1999D6DC84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61" creationId="{4C2592B3-8D3D-4114-AD9E-3FBAA8D531A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62" creationId="{0D48691B-D4B2-435A-9EB1-5C3C1B3FFD8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63" creationId="{FE8E06B2-E7FD-4060-8DB1-04338F94CDB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64" creationId="{CA83EC3F-5D74-4859-8C64-BC796F0051A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65" creationId="{4B37BB72-D901-4727-AA32-AC852986813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66" creationId="{D4B9E685-E612-4324-BA99-3F0C61B0811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67" creationId="{A19FB7BC-3C0D-4582-8631-3E7498320AD1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68" creationId="{6725AA14-CC2B-4FDB-806E-AFEFF70459C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69" creationId="{6B55190A-D95B-4849-9960-2D4FB3E0069D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70" creationId="{ED9B44CA-2AA5-4A12-94B0-9A16EE89D37D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71" creationId="{E7641726-C097-43AE-B5C1-E2A6D9B2ECC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72" creationId="{4C3535EE-E903-40A0-B4FE-B32676A44E5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73" creationId="{529ECE46-07AD-4A53-A002-A2B7E3C7D30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74" creationId="{D9C8224E-D480-431D-A14A-D14ADFCB6FF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75" creationId="{818B0F9F-34F9-4BCC-8CC6-F5BA1ABCB7C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76" creationId="{6E19EF79-5132-4263-B25E-20DCFD46380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77" creationId="{9F6F4827-626C-4698-8A4F-AE9D277CBA7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78" creationId="{1E1B136D-28A3-4B8B-8BC3-8142116AD04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79" creationId="{84F2A142-BD9E-4842-8173-7E22F863F4A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80" creationId="{B0629DC7-5101-4ED7-822D-B496955B0A30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81" creationId="{2CBD5F95-CD40-470F-BED2-1AEE62BD1F6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82" creationId="{0759B7FE-406B-4685-BCDE-354D3A3F1720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83" creationId="{9F597A67-60F4-4277-BB3D-32C827C51F0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84" creationId="{80929F5A-B277-41FF-A96C-E798D8632D5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85" creationId="{1872F940-4ACB-45DF-9694-0FA8B2B96CC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86" creationId="{59AC30F8-B206-4612-B86A-E9DA8D90C4E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87" creationId="{FDC0073D-AF34-4677-A9D9-2F8E48DCFCF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88" creationId="{40028706-43B8-4443-9D37-738B1293EF2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89" creationId="{392169BB-CA41-4009-9DA2-C681973ACB4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90" creationId="{FA0E70DE-2AF6-4191-B63B-4DE9903DBFF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91" creationId="{9250B7F6-71F3-4A1B-979B-18F2B352F8B1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92" creationId="{AA7E079C-D1BE-4B0D-92B4-64D3DA4C651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93" creationId="{410D9043-C70D-4BF7-ABA5-5BCB1FC216E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94" creationId="{03FD06EF-3F6C-402B-BAE3-9FC03C33592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95" creationId="{BBDA8619-845B-4BA2-B191-AF89326413C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96" creationId="{CB2E9403-7DDB-4A48-A72A-5B04DD5D7E6D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97" creationId="{DF439DA5-C667-4265-B9F9-85973935FC1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98" creationId="{F7907363-DDD6-4FE0-8D95-6BDBCC95FA7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499" creationId="{4A5A4DAF-FA08-4EFC-A7E2-A9CC3CDBFB1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00" creationId="{7EF9F1BA-E92D-41E4-8183-6DA03F1A5E14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01" creationId="{DBFEB855-E33B-423A-BC6B-75269DE2B87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02" creationId="{6DA36DA6-0E75-4664-A154-65382DDA77F0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03" creationId="{6851D0A3-FA91-41C5-8BD7-8D4C19D76E7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04" creationId="{B3BC3A6B-011E-4A33-B256-1FC6926ABBA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05" creationId="{7EAA02EF-C06C-4992-A0F1-94ADC738BA51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06" creationId="{22A6143B-CE68-43A8-966A-E891E671D4E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07" creationId="{F762DFD0-66E5-475F-8BB2-86AB3288809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08" creationId="{0D0DB14C-2B49-4744-BB8F-316793F8EC1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09" creationId="{D7AE8FE6-8EBC-4B57-AC86-089873866F71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10" creationId="{D01CD4D0-B0E5-4349-BC77-979043B8B89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11" creationId="{53034FF7-0531-42CE-A693-06C970E3AE3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12" creationId="{31EDB58B-47DA-40FA-AB70-0310810C76B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13" creationId="{A5C16FA1-C5D7-4391-B8B4-89FD41AC584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14" creationId="{60827ABF-4E24-484C-BD48-581CDE98EAD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15" creationId="{B2D85C25-3979-4CB2-8E1A-D9394A8FD64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16" creationId="{A0E9AAFD-DD90-4983-BABB-4CD2D0667F2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17" creationId="{CE8D7839-4C2C-4645-BF6D-F20DDFC9A15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18" creationId="{BA900F04-74A3-42A7-B501-CBF4A63A190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19" creationId="{68E5617B-DAE5-4852-B2D6-416D69E4F5C1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60" creationId="{1905680A-7978-4350-BF27-0D4B3351961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61" creationId="{AA52C338-2501-4942-BBE2-B9D9C04384A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62" creationId="{6D624299-09C4-445E-825A-526DE17BD4D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63" creationId="{952B3835-12F4-41B1-9367-EFA925EE54B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64" creationId="{73AB4939-B63B-49C3-AE99-EA3BF076F41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65" creationId="{7E8642C8-B618-4636-9B28-3D4AA5875A31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66" creationId="{15A1A82F-465F-4272-88DE-ED7C006C797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67" creationId="{23A1FAE4-BBE3-4646-9658-AD26F9474E4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68" creationId="{A8728E09-67B5-4445-914B-7AB233D6DC7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69" creationId="{FAC5C6B2-154E-49D9-8558-70000597E9F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70" creationId="{88A01193-A6CA-4B1D-9856-59D8F355DF5D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71" creationId="{BFB797CF-E1E0-4363-BEB0-058FF977B3D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72" creationId="{ABC90DE1-79B6-413B-AA91-385DB78CE0D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73" creationId="{1A55A1B6-EF5C-4243-B4A0-94A283868A2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74" creationId="{47433AF7-47F8-4534-8F60-2D21BE32B98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75" creationId="{1ABF3B8A-E2D8-48BE-8B65-12BC44F298B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76" creationId="{D2AF0577-9771-42C3-9452-2065C0685A7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77" creationId="{E67181A1-1EF0-481E-BAF8-AD976F1B0A9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78" creationId="{211BC76A-B8E1-49E2-87D9-FA3CB502B11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79" creationId="{DD38441A-6515-484A-9424-C42EABBF4BA4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80" creationId="{C3BCB59C-2DCE-4122-872D-71715429FBD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81" creationId="{5E0F305E-9C98-48F3-8F2B-67C846DE059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82" creationId="{1620CB87-2EC9-499F-9E0B-F89523B10F40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83" creationId="{ABF912FA-B05A-46EB-A846-5BC712AB56A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84" creationId="{761368A0-B317-4392-9A2F-934B1163AD4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85" creationId="{5AE63BC0-5706-44B1-8221-8F2AC942BB3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86" creationId="{07AD1FB1-508A-4522-8569-4F5F0B4A907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87" creationId="{4BEE6052-1DCD-4E4C-BB4D-7C796A93AB4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88" creationId="{FBA57B86-2CC6-4A80-ACAE-FDD89782088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89" creationId="{A210083A-7414-4290-9425-1065485DB72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90" creationId="{D3FCDD56-0B55-4619-A3E9-BD2BBB22AA2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91" creationId="{70338E02-51E4-422C-8318-E0A19729154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92" creationId="{460F597F-27F2-4435-8F32-9B76E4BBEB2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93" creationId="{EFA82A5F-10E3-4ECE-8BF5-13CF59621A1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94" creationId="{135619F8-D1E9-40E1-ADE6-B35F7D52DF4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95" creationId="{5F65446C-C443-4D17-BE2C-91D0408464F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96" creationId="{B97F9E7D-0E3A-4FA1-ACEB-C68FE7AB2B5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97" creationId="{4C86966D-9FFB-41E1-95BC-9743C319FDC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598" creationId="{CDA1B7BA-CC1E-44DC-9DE4-A96246AA3424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39" creationId="{65A11645-68B8-4A1E-8687-B4DE4F361E24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40" creationId="{BD06D5DF-275C-44AF-8577-EF9EA9BA53F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41" creationId="{99F7BE8E-DA86-444E-956D-93EB6367FBE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42" creationId="{92697E34-0B66-4F46-9588-201281145D1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43" creationId="{889D90F9-CA13-4BB1-BC8E-5AB64B89E961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44" creationId="{2094B047-D656-4FA8-B559-E507FC91083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45" creationId="{C3A7F157-848D-46D3-8D9E-CFCA6B3BB7D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46" creationId="{36D8DA73-1718-400B-98C8-9E655AE297E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47" creationId="{70250796-1FCA-4F50-BADA-DF01F4424F6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48" creationId="{46ABF9D8-556C-4C60-8581-EC314BB4C0E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49" creationId="{0C863EE9-B55D-42AC-B5EC-23A47599AB3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50" creationId="{08F8BEDF-2E0D-4C94-98B7-0883D20AE36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51" creationId="{79169725-07D3-4575-8D92-1BA58DF307E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52" creationId="{85E4AC4C-28D9-460E-BE8B-DAA4A799244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53" creationId="{E5E62FD7-34EE-4031-970D-96FC5781827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54" creationId="{78A7531A-1183-45DA-99D0-A08BECEEE821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55" creationId="{EAEFFC88-4CFA-4D3D-BA01-CD7041A8FAD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56" creationId="{E910383B-C29A-436C-AAF7-B62CE2FF4E7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57" creationId="{D8BD0E06-7581-4A9D-922A-990CCBE8142D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58" creationId="{8C56E807-6072-4046-8CFA-02D3420E7A5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59" creationId="{B704592B-326D-496B-B600-89B3297BCAC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60" creationId="{165131BD-8B79-45BF-A6DC-01FB246A247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61" creationId="{D7643FA8-304F-43E3-8630-E6FEAD92322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62" creationId="{935425D3-5152-4F47-BFCB-290FBD7CC00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63" creationId="{99F95A16-0CAC-4C94-9D01-F03B265F4D70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64" creationId="{0BA3F93B-3E4C-44E3-B6E8-475B2EA7FB24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65" creationId="{04A8A22E-04B7-46CF-9348-45EDB2D28E8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66" creationId="{E61239E8-BAAD-463C-9930-1CCF1FF858D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67" creationId="{E41512DD-B0DF-4F27-9573-C5A6ED7CEDF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68" creationId="{DAF12F30-9B8A-45FA-94AF-5A3604E54CC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69" creationId="{F9FA4D9B-DCD9-4EAD-A0F4-902E48D91BB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70" creationId="{9B28488D-56B1-45E2-B46E-4A52A39F54A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71" creationId="{7947B7B9-9965-4D0B-94D5-00D9F460FEB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72" creationId="{9BEAFBA0-98A0-4E7A-9C0C-886F63C2DF5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73" creationId="{6AEE05D1-0163-4AF5-B84E-661AECF73B8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74" creationId="{59D623AE-F849-441D-8231-624C137073D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75" creationId="{01C6477D-4950-413E-92B7-A1D90C171A1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76" creationId="{97A37372-6A2E-4EC0-98B8-D528F13AEAD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77" creationId="{02FAA02A-9352-4B66-8CAF-36B390DC0ACD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678" creationId="{331BB04D-6CD7-40BF-8D80-D48D31F0D6B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19" creationId="{86CFFE02-EDD1-423B-A769-3940B190AF50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20" creationId="{5683E652-1969-4B03-9555-F738B584C0C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21" creationId="{43B049DC-BAF8-4CAF-8FFA-DC9B9736AA0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22" creationId="{9A3B6CA4-44BA-433C-9B8B-CDC0D52459E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23" creationId="{E640D395-8555-4631-A815-6E576BB33EE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24" creationId="{6E03C08D-0F3F-4632-B390-4FC515FB202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25" creationId="{9BF776BB-8975-4938-B8B4-47DB2114151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26" creationId="{DC7C2257-0B9B-4907-A337-6DBC91C03A34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27" creationId="{40F61C2A-F0B0-4683-A31A-F82A837F071D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28" creationId="{F807686F-62AB-467F-8D68-70EED8EA9CB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29" creationId="{DE28822E-29AD-407F-AF2E-063DF423481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30" creationId="{B4CAD81B-A255-4C61-93D5-3CA7BA422BB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31" creationId="{1C22ECDD-4548-4DC3-9750-757126510C9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32" creationId="{579BA3C4-3DB0-45C5-B3EE-0FD63AE9510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33" creationId="{032D035A-DCED-468C-BE21-D53472825761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34" creationId="{215EEF10-01B1-41C5-9CD1-FE81AB8A09A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35" creationId="{C9F76D5C-BEC2-4185-9EFA-2B7F2D34CBD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36" creationId="{AAD60AA7-91ED-4A97-81F7-9C11F82ADCA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37" creationId="{F5820CBC-E77B-43CF-95D4-9116E1F22EF4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38" creationId="{0190B49F-CF1F-4FB7-B6E8-BDFDB6E2A37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39" creationId="{9433451D-E8E1-4581-853A-49CCEF68D58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40" creationId="{E8536A5A-1524-403A-BB7C-9E02E681CD4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41" creationId="{CEC3A442-CF7A-482D-9F3E-3C223F4575DA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42" creationId="{061A1B89-808A-4980-9192-C7944A239FE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43" creationId="{98CF9D54-A638-4B52-B961-E9E23CF543B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44" creationId="{C92B4583-0F54-4355-8AF2-5FFC6AA6156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45" creationId="{076EA3DB-3E7A-4D15-872B-6B1B5C0B615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46" creationId="{E5E7893A-0719-4132-ADC8-7427A692AE1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47" creationId="{E5CBAFF7-9C59-4ED4-A39D-BFE655E77C30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48" creationId="{3DBDD5BA-D64A-44B4-B317-DAD6D279E9D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49" creationId="{09B6E8D7-0F06-4D0D-B398-1DF6FC6499F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50" creationId="{6EAAC84C-3A59-4392-8A14-1A392540F2C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51" creationId="{E61C80AA-86E2-4260-A3BF-EE45C78AC7D1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52" creationId="{7B8ADB9B-0353-428C-BBA3-4BEE21FD0A3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53" creationId="{5CC2DF30-D699-4E81-8B7D-EEFE511F5DC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54" creationId="{70D6BC2C-4B3B-4449-82C6-A940BF9FDE1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55" creationId="{9C99FF37-FCB5-4023-B451-2FA332E4CEF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56" creationId="{92E6FA82-4141-4E73-86A8-9B7E297BD0D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57" creationId="{D54CE315-82DB-4464-AB7B-F9457B6FF58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98" creationId="{3E3B7626-F937-4FAA-9512-655AC6EACE1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799" creationId="{2723C8CB-CB30-44E4-B59E-24873685B3A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00" creationId="{8F9EC826-B13C-4499-8C92-6F6E10D5B9C4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01" creationId="{5C8BE488-5278-41F1-B875-49F92C04B107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02" creationId="{64CA3FAF-47A3-49F5-92A3-07C0C8ED83C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03" creationId="{F6B715D7-809B-4127-A5DB-710B8DC583B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04" creationId="{54895E40-12FA-4633-8904-4F2AB41AAF6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05" creationId="{C2A572B3-9EEE-409C-B5DF-B86CBF11320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06" creationId="{0198099D-5615-4007-8365-E27DBDD3BDF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07" creationId="{2BE82DD3-0D5D-42C5-A10A-2862A04FB2AD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08" creationId="{6BA7C038-DD7B-479D-BC41-37850231423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09" creationId="{2D703B79-460C-4C72-AF0C-F2C415F9388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10" creationId="{4F56A771-D81A-4EA0-B5A8-FF1B3B08886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11" creationId="{742133CD-05B7-42ED-9F9B-7E2E03260AD1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12" creationId="{89BE07ED-DD46-4A3B-99C5-7B8F14CBC78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13" creationId="{0A5DDFDB-EEEC-4B39-9699-B924F1B3381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14" creationId="{604766A8-4438-46F2-8547-835F51DD3DD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15" creationId="{19C84C02-EF89-44A4-A6A3-8446F3CC7924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16" creationId="{5B712331-2E69-4524-8EA8-E1EF67793BFC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17" creationId="{972F0733-8732-4585-A733-A816BDB0033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18" creationId="{17C7AB82-8304-4D96-A38F-D15FEC494342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19" creationId="{D33D278E-E9E8-4419-98A7-F5445F5248E5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20" creationId="{107D0670-FE77-4D61-82A6-C8E1E5FEAAD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21" creationId="{1802C8D1-FC81-4C2F-9943-F701E2734ED0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31" creationId="{97E50CBB-BAC8-4429-993F-9906B3AE691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32" creationId="{E2F7C2C0-6485-463A-B3C5-4BD6AA52CCFF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33" creationId="{3856E00E-F95B-42DC-B792-B2E0A66B4446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34" creationId="{49F3E2FA-E204-47FD-B372-28B3E67AAFE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35" creationId="{18039520-7A88-4BAF-B66F-DE619E4B864B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36" creationId="{5C81BC19-2474-462C-8072-E606ADE2D460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37" creationId="{3F1DBA5D-E03E-4D50-BAE7-306BC224F5B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38" creationId="{D3F9BEC7-C741-42F4-BFED-DEED7A248F7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39" creationId="{0F130BDF-516F-41BD-B33B-AD48AACBD4F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40" creationId="{ADC8EED7-CE0B-49BA-B41C-A51DEAEFDFD8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41" creationId="{18B1DA91-C77D-45D2-BF00-950DFB6E61D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42" creationId="{E8699CC1-ECD1-4358-9053-4C02F0037BC3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43" creationId="{5A2EE3D6-88B7-42FF-8891-FE52918553E9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44" creationId="{65D7A8B3-03ED-4C09-AF28-DABE8AFD080E}"/>
          </ac:spMkLst>
        </pc:spChg>
        <pc:spChg chg="add del mod">
          <ac:chgData name="Fatima Pillosu" userId="a6295d4dc9e22643" providerId="LiveId" clId="{005B96F5-36DF-45A5-B564-15FA03F4A1E7}" dt="2022-03-26T11:28:29.604" v="4" actId="21"/>
          <ac:spMkLst>
            <pc:docMk/>
            <pc:sldMk cId="675819384" sldId="260"/>
            <ac:spMk id="845" creationId="{184222A9-C688-40D7-98E1-8AF5CE3A721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48" creationId="{7E2C75B9-A2ED-4D98-B15F-3A4A49684FD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49" creationId="{4C881CDA-D938-493A-B807-3DFED1273B52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50" creationId="{F2B9E685-E1B1-47BE-ACAC-53107D27787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51" creationId="{A748AB78-EA74-49D6-B40F-6672B23946E3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52" creationId="{D58D116C-0172-41A9-9128-504A6304684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53" creationId="{B8780DFA-8CE9-437F-BD10-D6998AD5152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54" creationId="{71D7F485-036A-4506-9DAB-F460E4D54AC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59" creationId="{914168A5-2DAC-4FB5-A22F-D9AAC49D4F87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60" creationId="{D77C0E64-2B4B-4416-8658-A9DAF4C4791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61" creationId="{FA44C1BE-4C3F-45B4-97E5-7C26E3D83F6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62" creationId="{E1DAC150-49E9-4BEC-889F-A71223B29C0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63" creationId="{3973BEAA-CB59-48E5-939F-6EBAE36B4BF4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64" creationId="{700C9688-6826-45E9-9ABA-366ECC7A27E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65" creationId="{1B71AEA5-A3AE-4BF9-A9E0-E4CB65C2BCD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66" creationId="{56813DC8-F9FC-49E0-96ED-4F41E5E080E2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67" creationId="{434E46E3-20F8-409B-BF67-40A899AC2F1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68" creationId="{ADB467C0-8872-49C3-AC5C-B89865C678F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69" creationId="{5C5743CA-5D8D-4A57-A91F-8FA853A8731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70" creationId="{C25BC98F-96DC-48E9-AA95-D7819820B7D4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71" creationId="{7E612536-4118-46B8-8831-667D90773524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72" creationId="{9AB61804-A912-4F0B-AE76-C177937A2BE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82" creationId="{3141A752-F84B-403B-A779-AA83A86B34A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83" creationId="{41FF1164-33E9-4997-BDCD-4B37939DA7C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84" creationId="{209557DB-8C67-4A52-8DEF-3EE8B21135A3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85" creationId="{CCF1171B-B38C-4A69-A9E7-A04A79BE60D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86" creationId="{23EC3C52-055A-44F2-B149-5036A347907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87" creationId="{71638645-E114-4B84-A913-C186EDB4DB3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88" creationId="{604553FE-E251-47BC-905A-E94F7A017C0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89" creationId="{1C0B4B96-5231-4E43-A89C-C1DA38C0853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90" creationId="{1B7BDD40-3C64-4D70-B40D-578206F3A0E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91" creationId="{25EAC1CF-547A-4C65-A193-C294AEC7028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92" creationId="{D831DC7F-81EC-429B-9837-C21003BFEBD3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93" creationId="{34B2D408-5DA4-4300-A132-338D96D438F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94" creationId="{76CC1BD6-3B01-4BF9-9FA3-EE8C5F8D3CB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95" creationId="{4FB51EF4-6AD8-4586-B580-26E3206BEBC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96" creationId="{3012D68E-FE8E-4D9D-8DD1-AE8CA8221AE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97" creationId="{A08A3722-FAB9-468F-B173-3FAC2CDC1C83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98" creationId="{90F1CAF3-9284-49A6-8902-CF745928EA4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899" creationId="{2E5B8C65-0F0A-4FA1-8138-E132224AEF5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00" creationId="{CFD1D27F-AC90-4333-A0F7-193CC675BA4E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01" creationId="{B25FC532-060F-488D-9FA3-47BB27C2BBC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02" creationId="{C69F28CA-6CD3-4F26-AB13-57C03D6E0DE2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03" creationId="{B7CA95CE-281E-4B68-BC7B-6FF4A2B11C9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04" creationId="{03DDA4FA-39DA-4091-A3C2-E23A77211E2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05" creationId="{87AE1078-0938-402E-97AF-AEEDD2E9BB8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06" creationId="{FB8E1F9D-F5D9-4949-B38A-20C971E09242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07" creationId="{13CCF7FA-4477-4703-8E46-ECBA83467773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08" creationId="{F80059DF-0266-48F0-89AD-2EC3C2B42B6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09" creationId="{37663AD0-B7D2-4894-B82C-E8D0CE4A414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10" creationId="{F796C52B-C038-4862-A9F8-96A676BE830E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11" creationId="{6E7B0CCB-2EB9-4E8F-9A30-2A922F0ECAB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12" creationId="{A4D1A7D2-CBAC-4968-9289-84E4FF71E66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13" creationId="{9B313132-2B92-4721-A5AA-7EC5164AEFB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14" creationId="{068962D5-141D-4012-BAE5-76F609F9E5B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15" creationId="{207E2BC5-2190-44A3-B516-0109A5218124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16" creationId="{ED0EF660-4737-49DF-813A-A2C4F8424DC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17" creationId="{D2F39A3F-B248-47F0-BEED-853C937260B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18" creationId="{BC448DEE-31B1-499A-9E0D-59F921068C4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19" creationId="{FCDBFB2A-C440-4D26-929A-81DB49B71CF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20" creationId="{EB686E31-FFD2-4F50-B10F-C4153D851FD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21" creationId="{384F7277-5B82-4D54-B919-08E9D198E5A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22" creationId="{3CC713BF-EFDE-48A2-997C-7C49D1B648AE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23" creationId="{DBFF7B98-5152-42E8-9781-45837E0F6AB7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24" creationId="{A3C7B0C4-61AD-468C-8267-CB00432C5EE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25" creationId="{17254F8D-6D68-4A83-91A6-AF73E672D48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26" creationId="{15728956-4752-483C-A27B-6B9C799518D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27" creationId="{B98396C2-DEC1-4125-9BCF-F650B6F7FEB2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28" creationId="{1DE89682-13D5-4C80-BBDA-8BA425DE0F4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29" creationId="{1D22DE1B-81A5-4F0D-86EE-3A91460C5493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30" creationId="{17FEC618-137B-4CD3-BE8E-8050C058FB6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31" creationId="{FC8B5AC2-E78F-4CA2-862E-7FC4BF2B598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32" creationId="{82C864D6-9029-4898-913E-62E86545388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33" creationId="{E8E08817-C6B2-4363-A8B4-42D20818A2B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34" creationId="{DF7CFCA4-9529-4551-9474-787B11061DB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35" creationId="{0000AF77-B769-4CCA-92D7-9F394855B34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36" creationId="{6FB609C1-9DFA-44F5-9CFC-40B69EA61EC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37" creationId="{603B0783-ED21-4EC0-826D-B31C2C1A72F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38" creationId="{13805BBC-A95D-40C0-8258-22BB22E7910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39" creationId="{D7057A2C-D9CD-4F02-8597-CB26B3B04374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40" creationId="{575E97FD-646C-46AB-8150-0226F520FD4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41" creationId="{D057A7DE-2CF0-4C21-BBFC-DD4A663C2B62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82" creationId="{0EEAAF49-691A-459D-81FF-AD2E4142774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83" creationId="{8CE6DB72-B47F-4F80-8DAF-B5C552154A84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84" creationId="{6DBD2988-FFBC-4F07-9594-3918BE531237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85" creationId="{6BBAAACB-6943-4A9E-848D-ADFC6BAF712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86" creationId="{BC5682A2-BF7B-4AE3-BA5E-27021B97426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87" creationId="{5A40146D-E660-4588-BF37-9D7C4637177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88" creationId="{1C01A02E-C7ED-4845-831F-A60D940A497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89" creationId="{0F70244D-702B-4583-A370-A1029636AD5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90" creationId="{CDCE3415-84BF-4D53-A060-3A50B972B3A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91" creationId="{7087E8F7-7247-4313-A27A-90CF536F816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92" creationId="{EAD4E7EC-DAB6-4C3C-92C4-2B00E46F347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93" creationId="{AF442B00-0CCE-447F-8E23-06FC0C8D82A3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94" creationId="{0C63808F-4B64-47AC-B8C3-CDF239D262B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95" creationId="{8BF58BFA-2FFA-49EE-98FE-53B60198BA6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96" creationId="{79515AB0-3916-40AF-A72A-005330184D3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97" creationId="{4CAAA38C-113D-448B-9CC8-6AFB9BE739D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98" creationId="{2371C810-B658-4C78-90BD-7BAAC1C9014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999" creationId="{08C3898A-DD55-4354-A51E-72E0D895DD0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00" creationId="{C0CC9B60-F1BF-4125-9BBB-79660D83AAF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01" creationId="{79C653F1-F32F-4C65-B673-CE8DAF972C2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02" creationId="{4AABE501-4ABB-4E27-8BD2-2CE8B18626D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03" creationId="{70C4F6C4-2026-4EEB-92C0-C64F1374305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04" creationId="{9807CD1A-B091-43B1-9B96-08D24AAE08E3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05" creationId="{96A2F9FB-CFD0-4DD9-AFAE-A80DB2AEC02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06" creationId="{839E21CF-6B96-43DE-973F-2147AF46410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07" creationId="{84C4473C-18F9-45B8-BD87-431A4C4968E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08" creationId="{E473F72C-DEF7-4417-9864-A7524B0D88B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09" creationId="{54C92D1F-2785-4A64-A060-D680C76273A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10" creationId="{CDF4FE16-F035-42AF-B35A-0FDF91EB9BE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11" creationId="{0F5400EE-3B1A-4B9C-AF46-E33955EBB96E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12" creationId="{141EB35C-E685-4B1D-ABCC-56FCBDF134AE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13" creationId="{1E82DD6E-95F7-45EC-BD70-FC6B6322ADC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14" creationId="{A8ADD863-4AB2-4284-B4C3-496FBB4BCD34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15" creationId="{1E6065B9-508C-4EB4-B754-D79944B6393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16" creationId="{0761FC21-712D-4BB2-9153-1B61AD14F2D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17" creationId="{0607E939-44F7-4253-A4EA-12EC316BB2F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18" creationId="{D5FD0A78-12B1-44C0-9AFC-CF1E62C128D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19" creationId="{D5B73AEB-6E15-404B-8ED8-0F3342FD8C2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20" creationId="{6FD508B3-A7C6-45F0-9B07-F302DA3E284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61" creationId="{9E87ACDF-C8DF-485F-8E93-5F790523E69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62" creationId="{3156B3F2-DE34-4CCE-94D9-DD3D2896D907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63" creationId="{FEFED1C6-2901-40CD-A226-B1622B8B2C9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64" creationId="{67E23A6F-69EE-4690-B2CC-45E2DDF7751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65" creationId="{B868AB18-8702-4209-96D0-5F3AD8958C4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66" creationId="{E5D24FBA-BC06-402E-82B7-0E05171D330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67" creationId="{98849DBE-79ED-4A64-ADD0-E5C50F31017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68" creationId="{700FD98C-0DAF-4A47-B1E1-2FB9B6028B3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69" creationId="{9AD91DC9-E7CA-4838-8173-8196A5E303E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70" creationId="{E4828B14-D084-431A-9340-C4F1A0AF425E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71" creationId="{19D72119-3104-4769-AE65-D9A5A22206C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72" creationId="{C40F02C4-4A4D-4D09-8401-50C9D40AC44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73" creationId="{1C497321-D282-4D64-ACF9-E1965749611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74" creationId="{7C8ACA03-EB1B-4AB1-8B9A-78EC53D20DF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75" creationId="{37DC5AD4-0602-4CB8-BE29-DBC67B8AA8C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76" creationId="{4FF1DE74-A85E-4CB8-B211-CDF0D4497EB2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77" creationId="{3029D060-3C99-41A9-94D3-8EF98458225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78" creationId="{9E09D687-FCED-47BB-A61C-895BAA194F3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79" creationId="{4021BFD3-CFD9-400D-8184-2494412670F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80" creationId="{99E874B1-0FD2-4727-9B37-CB9C4CC3F9E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81" creationId="{E0CCF817-A131-4660-96E9-EF264CD4DAC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82" creationId="{DD9197C3-C490-4BE4-B415-B941B8EA9BEE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83" creationId="{A1E917E9-F517-4350-A8DA-D51FB21B4F7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84" creationId="{38BCA1C6-27CE-4145-8330-13117266504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85" creationId="{5654FB81-37B6-452E-B595-64E4511D4627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86" creationId="{8C2106E5-4219-4C1B-8349-329D3DE8EE9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87" creationId="{BAE4CC6A-E356-4844-BF80-6E93B2E2ECC7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88" creationId="{FE12B3A8-68C2-4F8A-B608-1884C84FA58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89" creationId="{FD137902-EA68-4078-9A02-A6F97BE60272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90" creationId="{6A1EBD53-ED20-4F71-9451-716014100ED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91" creationId="{1B94DB54-B23B-42D4-AA41-C3A3244D523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92" creationId="{417C8FA5-2106-4776-8D8E-41F90D7ABEC4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93" creationId="{30350029-6D14-442F-AAFC-D944655310B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94" creationId="{DF34E615-69D5-4A25-955F-1936E00486B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95" creationId="{F2CEB6BC-3C99-404B-8EF2-3EA9D383F7A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96" creationId="{CDE05610-3851-4AB2-BF25-4AB445F39ED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97" creationId="{36E2643D-DCB5-4703-972D-8EE007AD56B4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98" creationId="{8E6365EC-0AEB-4086-A90E-0957CB28D862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099" creationId="{ED6B40B0-22F8-406F-938B-507DB18B4FA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00" creationId="{A923360C-A858-41C5-966C-35FF8E0817F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41" creationId="{AB5D76C5-F2E3-47F7-9D6E-FE6B9716D0A3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42" creationId="{C5A52420-04D3-4557-90B2-9B7BB1B8688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43" creationId="{94B05FCB-FE25-4237-9E8A-F223C178A8F7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44" creationId="{A6898EC2-C2EC-4123-8584-81695CF3E994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45" creationId="{CE5FE88C-5D52-41BC-9488-4FEF046C3A7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46" creationId="{B9C4BE4C-31D0-498D-8811-FB2E6220056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47" creationId="{5EB0512B-7869-42C6-97F5-CA6290F0870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48" creationId="{39793D81-5259-4A10-85BC-76828867837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49" creationId="{F426A3FD-89D5-49D1-A119-0D587559E75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50" creationId="{707572A1-55DB-4966-8182-DF922575366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51" creationId="{A80E1D1F-13CB-4CEB-AD5B-AE395EEF9F0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52" creationId="{B12D3B9D-D043-4EE7-859E-8934D4159B3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53" creationId="{76B1DEBF-59EB-47F2-A567-A1D21FA8E6F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54" creationId="{EBC2C920-E386-4AED-84FC-31D3C299CF4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55" creationId="{15A8E1FE-C560-4D8A-A4AA-525CAEB1E9C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56" creationId="{A5736097-16CB-4DDB-B2BC-E8909599EAA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57" creationId="{6DF200DC-F291-458B-BCBD-00E07B9FC2B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58" creationId="{F139BF7A-20C7-43A6-922E-A0C96CCE54F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59" creationId="{BCD107EB-C77B-4AA8-8B93-318DA85BE41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60" creationId="{26549837-61DA-4D0D-B4B8-EA150F659F0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61" creationId="{AED90BE5-CAF7-4358-A5F5-43345687C6C2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62" creationId="{B1A437D0-E43D-4C47-B6F2-C7C63A70B85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63" creationId="{4F2C3445-1788-4A1D-BDE4-E3AB020629F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64" creationId="{521BCCAD-0C8F-409D-81B3-8C50C07F248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65" creationId="{B59D2573-6090-43B2-B231-96B950BDF82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66" creationId="{E950178B-DC0D-49C3-A7EA-FE7934FAAB5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67" creationId="{56378368-17A3-4609-A11C-E72FAF908D7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68" creationId="{1839224B-F4AD-4A97-BB8E-343554DB8F3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69" creationId="{B74377CC-18D3-4620-9207-B8275AABB9E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70" creationId="{EDC401B4-D1C1-4F42-87AF-43AFE49976D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71" creationId="{4FAEE6FC-4EB4-490F-B292-6D9A314BA1E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72" creationId="{A5C0244C-5785-4EE5-83EE-4210C952D5C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73" creationId="{20732B1E-094D-411B-9396-31328E53535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74" creationId="{7AFC8FD3-E6D8-4829-AF8C-B6B4515B645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75" creationId="{34EB122A-E576-4034-AB41-98BF8E115B3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76" creationId="{6FF359B6-1CFE-4C62-91A7-CEB4A1773F4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77" creationId="{EFDCF474-851C-44D6-A92C-036E84EAC99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78" creationId="{2D0EACBB-817D-4F2B-8461-9A2E963D9D4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179" creationId="{6E5783BE-926D-4CDD-A9FC-F9AC4C1A2D8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20" creationId="{6D2D107F-4016-4E49-8F22-18F0417155B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21" creationId="{6070A2D8-6CDB-4990-B1BB-1EFEC26CCF4B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22" creationId="{4323DD57-49B4-4BC8-86FA-71548D1884D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23" creationId="{A41AA43C-9861-4B8B-B93F-A0B553CAA29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24" creationId="{2A51895B-D8B7-4BFB-90EB-CB541BCD192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25" creationId="{A6F50BB7-5977-44CC-B46E-8E69DD37773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26" creationId="{DF311043-BE8F-4300-AA5B-1F8082877AF7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27" creationId="{316F9F63-EBCC-4C48-B21D-A98CB98B0E7E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28" creationId="{4FCC4F11-1441-4244-B735-CE94DED2F423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29" creationId="{BB1A0F0F-E4D7-48B8-82EE-090E8EF4CFF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30" creationId="{C47763AC-2686-49FA-AA70-98282F90A61D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31" creationId="{ECBC4AC0-AABB-4BCA-9BD4-084F9ADB202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32" creationId="{318951C4-4B21-41C8-A7AF-9400E80696D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33" creationId="{34529BF6-BC54-401A-87AA-2D839143F74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34" creationId="{119792B9-FEE3-4656-99E6-EB4FBA6C8E7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35" creationId="{FBD7B768-4621-46B7-A240-C464DE67203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36" creationId="{00DA719A-EB1D-4E92-B681-F7B18DECA1D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37" creationId="{1237879A-8C89-4BB9-BD0D-91CA08982DB1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38" creationId="{4088356A-61D8-42FD-BF13-EC1612BC2AA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39" creationId="{B16FC24C-B8DA-4EE5-B71F-DCEA941BF57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40" creationId="{2392ABF2-54FF-46D4-B04C-862FFAB0E597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41" creationId="{88A8146E-93A9-4995-B001-F5B84E727FE0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42" creationId="{2BF84C7B-7D2E-408A-931D-E3950F1600CE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43" creationId="{533BA990-4511-4338-BC3A-E73DC4BE53BE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53" creationId="{680F2E67-FDDF-432B-82C4-B04596E9738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54" creationId="{9722E4DF-383A-4731-A1D3-3B938CF589F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55" creationId="{8D63486D-EB39-48E8-9FA5-E833D5A59ED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56" creationId="{67D42E97-8787-42AB-8089-832F17135072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57" creationId="{0FBC6DE1-BEB4-44EE-B0E6-8746F3953159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58" creationId="{3B5CEAFF-7ED9-45B4-888B-5B336D4832E8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59" creationId="{436DA26B-24DA-4CE7-B031-76D03312852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60" creationId="{3FD3896F-13A3-4D21-AE2E-818FE4AEBBC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61" creationId="{FDA1EAF4-67B2-4447-9E5D-5CBF95CFBF86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62" creationId="{46810735-959B-4111-A787-773FC101F585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63" creationId="{D109F1D2-2CB3-40B8-8F9D-6DDB176DC5F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64" creationId="{AFADD596-6499-4181-80AE-B7524E19087F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65" creationId="{CF79B8D7-6E9F-466D-9E94-604D4B93887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66" creationId="{87194B60-1555-4668-BD1B-CD138766E917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267" creationId="{1497950A-5087-42D8-A638-9277C229A87C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268" creationId="{E96A3F40-29E7-40F4-93C2-5483F69CD1E9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269" creationId="{C9113D57-65B5-4F04-8B57-0CDC990B809B}"/>
          </ac:spMkLst>
        </pc:spChg>
        <pc:spChg chg="add del mod">
          <ac:chgData name="Fatima Pillosu" userId="a6295d4dc9e22643" providerId="LiveId" clId="{005B96F5-36DF-45A5-B564-15FA03F4A1E7}" dt="2022-03-26T11:41:36.280" v="261" actId="21"/>
          <ac:spMkLst>
            <pc:docMk/>
            <pc:sldMk cId="675819384" sldId="260"/>
            <ac:spMk id="1270" creationId="{93A931B3-C4C5-40FC-85C8-0B5A2594F831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272" creationId="{3BCF10EF-06A8-46C7-83B7-F9165F5DCA88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274" creationId="{C687A1D2-A848-490D-8A60-DF60A0C2E782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276" creationId="{220C0A30-C5E8-4FB4-B249-0FEE532C9DBD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278" creationId="{35F90750-AEB6-419A-990C-1665737CF23D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279" creationId="{7F3CF6E8-010A-443C-B00F-3384F93478D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82" creationId="{49FF37AE-758C-4DF2-8309-DB7116B1F7A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83" creationId="{C4DF1C03-CB33-4B80-922C-C0FCE02B133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84" creationId="{C9A15B05-C44E-44A1-8AA1-F4EC177381F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85" creationId="{0B79328A-8620-4833-B00C-2702502F7D9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86" creationId="{34168A1F-3B44-4193-BA35-9F31EFA582FE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87" creationId="{0B919EFD-3B22-41E1-A329-D1A428F917F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88" creationId="{3B1659A0-3D28-4A53-B016-B36CD9BC9FF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93" creationId="{F253FE5B-47D1-476D-8DDD-FB314AA83CE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94" creationId="{C13F9907-351C-4796-871C-9361AD2BD6D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95" creationId="{C0324DA2-68A9-47E2-B381-7D80206C7C57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96" creationId="{983B053A-BC68-4E2D-835D-F03B125029B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97" creationId="{30519982-3018-46C3-B279-F283EFF0F06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98" creationId="{654331C1-D5AF-4E01-98C2-78656C7FA49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299" creationId="{DEACE5CF-5939-4C95-BCB1-1B0F5F2AB7F7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00" creationId="{289EDFDF-F917-42A8-A3C9-3A4BA4E8FBE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01" creationId="{56CEB799-8AD1-441A-AD15-C10D718161C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02" creationId="{D5F0F226-031F-47B0-8A34-B7ECAE689F3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03" creationId="{FAA728BE-78E7-4928-B229-C1494C33706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04" creationId="{D4FCB7D1-63E2-479C-82D8-ADBE2461B4E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05" creationId="{CFFB419D-571F-4E77-A3C0-DC8D0842440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06" creationId="{AD3A98EC-4978-474F-8502-85EB6DE614F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16" creationId="{9C59F9A8-04C6-4027-9540-3D59D76582B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17" creationId="{61BCCFB6-C922-43B4-B714-5652FD8532F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18" creationId="{C86DC6B5-F271-4D9A-9085-A61992D496E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19" creationId="{F813A2F3-619A-4179-BD77-B03F0013680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20" creationId="{2102FEAB-D4FB-4E76-A654-513FEF462E3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21" creationId="{279C6E1A-6011-4B1D-99CB-035B232FF44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22" creationId="{07CA243E-7ED3-42CE-8CC9-089EA0A937DE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23" creationId="{33D04214-20D7-4109-8232-83FDE60E74B7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24" creationId="{E0924ACA-5307-4E94-AE03-166D5325626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25" creationId="{E0936FC5-01DA-4EBB-A46E-B7AC862E2DD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26" creationId="{FEB28BD4-B32D-43FD-A188-1C9E5FEF160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27" creationId="{333ED655-178B-48DC-BA46-1E767858787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28" creationId="{8731F054-4BC1-4516-8BC4-C32B19EE0C3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29" creationId="{000E08CC-7C3C-48FD-AD86-FB7AE929D6E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30" creationId="{94D6A65C-5F70-45EE-8DFE-CECC3F70AE4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31" creationId="{9933DE79-6C9E-442E-B35B-98A8BC2ABA7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32" creationId="{679E14D4-ACEB-45A2-8864-3C33C9CB161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33" creationId="{C6C500AA-3588-4750-8C8D-E86BC58D557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34" creationId="{83DEE7C5-9B02-4389-88D3-174E01EFC17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35" creationId="{82EB13DE-9800-4E07-9CBC-A9ACE8A717C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36" creationId="{2F9A04E6-CAF1-4A50-A9C2-D65F850A9B8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37" creationId="{288A295E-A760-4AA5-BDCF-62470B7CF03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38" creationId="{329637B0-2125-496D-9B54-9A9CE93A064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39" creationId="{B123F042-2C4F-420A-99A6-3778115AC1E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40" creationId="{BCCF2F95-9C02-4A18-82D8-DCFE3AB78FB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41" creationId="{05C84836-C6E6-4CE0-8620-6D62737A82E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42" creationId="{C85F566B-C1C7-4495-AC8A-622A855A612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43" creationId="{82D3B024-ADF1-477F-BF7A-7F1E88AF2EDE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44" creationId="{8E744B1B-8C34-4040-A37B-C557B4E7141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45" creationId="{B82469DA-42F6-4C20-89C6-A5799AA9EC3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46" creationId="{ED9332F5-5460-4C1A-A12B-E6E46AB486F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47" creationId="{ECF7D72A-566A-4822-B5CB-1D6BF51ACB6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48" creationId="{08CB5D82-B5CD-4613-A3B9-960FACAEE4B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49" creationId="{E70A3EE6-6CA0-40F3-8622-4CBA02DC96B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50" creationId="{F6C50B40-413E-4ADB-A264-C60EA10FD53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51" creationId="{75DF50C2-6A76-4C4C-9409-19104CE98E5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52" creationId="{3F51546B-3B05-44E4-97F6-8658EFA8D35E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53" creationId="{D0EE3599-772D-462D-AC37-640E25EF7D2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54" creationId="{24C64AD7-F55E-42EE-8D8E-07577AC377D7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55" creationId="{257E932E-831A-44A0-BB3F-CD99F4C161F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56" creationId="{5676F4A9-6DD0-44BD-B992-DC9540ED991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57" creationId="{0C7F6CD8-C3C7-4D3D-BD44-AA00ACC7C53E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58" creationId="{9504693B-D63B-4A6A-A7BF-B29F6239740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59" creationId="{1F4037C8-3F64-4741-8D1A-E260C69F4E3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60" creationId="{CAD55E8E-7AB2-4C43-83CF-4B45524BDB4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61" creationId="{9D55E9A0-DEE2-4240-A402-6863FD8F294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62" creationId="{2F8D37E3-2A61-4A9F-954B-7EA0BB8C50A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63" creationId="{C4DABD07-E303-4095-8527-ADEF103EEB8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64" creationId="{9E845EDC-B93B-49ED-9247-82ED82E96F6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65" creationId="{77B82F6D-E4CB-4159-A62F-E77AB4AB975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66" creationId="{DEC8FCE2-A63C-4514-97F6-76919A7F534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67" creationId="{87A93CDA-8933-4789-8871-35AE971794B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68" creationId="{787D5D5D-1E70-4C04-8B8A-952E374A935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69" creationId="{3A1322BB-E9EC-4109-8A05-5EE3094B6D3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70" creationId="{D90C5EB3-5827-43BB-9651-CE7C52D37BB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71" creationId="{E8222EFD-B900-4E6D-ACC5-E06E0A7252AC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72" creationId="{8916E2D5-7317-45EB-B00D-9FA7101D51E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73" creationId="{0A9FC1F7-7073-47DA-AFA5-C8572DE8BC0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74" creationId="{1938600A-6561-4D2F-A573-EF48378C07C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375" creationId="{A3141FBA-6E2D-47F5-85F3-B0EDF2669D1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16" creationId="{C1E28BC4-5F63-429D-A2F9-F834DD3A00BE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17" creationId="{62408221-A7C0-4238-B245-DDCBBC74B76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18" creationId="{1020583F-C236-49E9-8360-77C49EBC608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19" creationId="{ECF0E1A6-F9CC-4329-B4B4-931140848FC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20" creationId="{D86A888B-160E-453E-8C89-C2CFE0CAB7C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21" creationId="{50A22865-C362-4722-86CC-F36A7B50935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22" creationId="{32FF2F3E-A0FE-4201-9D0D-673924D15AB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23" creationId="{8FE827CD-0184-4415-A52B-7B020D052EC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24" creationId="{9EC8E058-C42A-4C63-9E63-053FD8F40EE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25" creationId="{030BBCEF-C6B6-43DE-A4DB-DC4493C5C59C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26" creationId="{E3EEF8D8-D33D-432E-9CA1-908182085CD7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27" creationId="{6EDC6248-26A0-4B5E-AC82-632FF7E13BA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28" creationId="{4DAD2D56-CD3A-44E8-AABD-9EF0FE58C46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29" creationId="{A345E5C7-85AA-4EE4-9C6E-DDD4244072B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30" creationId="{B7EB992E-4767-4E22-9496-3F47120665D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31" creationId="{459495AC-C742-4EDF-BEA5-B6C8981CA4C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32" creationId="{555CC896-D608-426E-84DE-7521E76FE96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33" creationId="{49A61A77-9FD8-46E5-96A8-5D3CD629442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34" creationId="{63D5C78C-8688-4A94-AC48-10145E73528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35" creationId="{7D33F3D6-DA25-41EC-811A-11869334BE1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36" creationId="{45E8E213-CB9E-4F3B-8F8C-644E6054867C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37" creationId="{FF9F778F-3484-4C7F-A414-7E56340CF81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38" creationId="{FAF2D17D-0127-4C58-9394-42F16926868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39" creationId="{AAECEB85-5E99-475C-867B-6A5C3EBE3D5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40" creationId="{AD787AF8-10D8-45DE-8C5D-7D6DECB26B5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41" creationId="{CA2C0706-6BA1-4343-901C-1882C47E0E4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42" creationId="{4880FB13-6655-4A5D-828F-503B1BD6D01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43" creationId="{343AA606-4A57-469F-8927-B20EFB7ADF3C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44" creationId="{D515F343-8D9D-4679-9267-9C0A6BB719E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45" creationId="{D92CE79C-0075-432D-95FC-E8CEF4F225EC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46" creationId="{A347AFB7-B329-48E3-94B4-DDC147E46E1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47" creationId="{94F12B95-90B5-4DBF-B6C8-EE8B6CA7DBF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48" creationId="{978E3AAD-1261-4F12-8920-31A1C6ACBD9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49" creationId="{25C7CDDE-1D22-4208-917E-A5D3B7353F6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50" creationId="{7191E2C5-FFC0-405C-A7BF-FBD41EFBD06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51" creationId="{332D4E1F-123E-490B-8104-E8C7F172152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52" creationId="{401F74A7-5665-4BE7-8960-B2BC8714C16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53" creationId="{33D6614E-766D-46BA-8B1D-EF620CAFA45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54" creationId="{F9CA826A-9E3B-4A83-BAC3-6F80E8258C8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95" creationId="{50849BAE-B956-4FF3-85D3-779F8B96FEA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96" creationId="{1B72524A-7971-468E-ABA1-1614D2CBB31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97" creationId="{B7E513E9-A2A7-4B39-A01E-2F11BBE57297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98" creationId="{DF8C961D-23A0-4080-AEA5-949BE4BD0B4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499" creationId="{B66F81FF-1DD0-4E85-8431-0214044FE4D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00" creationId="{AEB719FF-90D0-45BC-BE57-7486777099A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01" creationId="{5157F81F-EFF8-4FDA-B592-A9C240601EB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02" creationId="{FEC8441B-4010-41B9-9E41-E73EAD03925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03" creationId="{D083DC34-8A55-490E-9FDD-48F5C46265A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04" creationId="{4FB84A2C-A9A4-437C-BE55-209FE14F1AD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05" creationId="{89D0E11F-7E9E-49AA-876A-64F1784AAC7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06" creationId="{3053185F-E0A2-4F12-8CCA-64086AE344C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07" creationId="{FC50F2DB-461B-4E82-8118-E5014E72D38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08" creationId="{DA134B59-0EF0-47FD-B3A4-F77F1D44E2C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09" creationId="{AF8E51B2-C8D8-4EA7-8EE1-4EFABBFECF2E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10" creationId="{4DFF2FB8-3B59-4CD0-8EAE-AABCE34A3CA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11" creationId="{002CCAC7-3C15-4A72-80C4-01756E7843C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12" creationId="{11908A29-1F02-4E5D-9F17-09FA2EE5CA7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13" creationId="{59676422-5350-45FF-8736-D293B3507DD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14" creationId="{ACB31D53-DCAD-4813-A003-F7017884890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15" creationId="{B38EF02A-136E-4221-9DFB-5DB97E13466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16" creationId="{AA8D6637-96F7-4AA7-AC12-09BAE236B97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17" creationId="{CF986EBD-3BD5-4B06-BD8B-8948AFFA6C3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18" creationId="{10183778-7AA7-4792-8E0E-0540B27AA9A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19" creationId="{CE51DB70-C0C0-4461-B70A-A164B054537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20" creationId="{9245EFA2-17C5-4A7B-B06A-B7C167D4E5C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21" creationId="{6370C15E-F341-4668-A0CA-EEE245AE320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22" creationId="{249DA0F5-EC32-4D5F-A66A-5E9E201AB54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23" creationId="{F3F4B0D5-65FF-4A27-A712-AD8159029D1E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24" creationId="{6B87A889-22F3-4660-9CF5-5783EB0D0BF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25" creationId="{8F716917-AB1C-44A4-8C6A-8E2EE4A02127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26" creationId="{92C3461E-B9AD-4CC4-9B1C-EDC73928117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27" creationId="{D662362D-C35D-422C-9C67-95DB2DED703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28" creationId="{775E5027-26E3-499A-8CAA-A718B52B632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29" creationId="{B6397BBE-E8DD-481C-974A-17BF98D98BA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30" creationId="{593ABB78-F2CA-4C01-BE25-A45BC7B94F7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31" creationId="{FB061F08-77C8-45FC-9705-54E7889F7B4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32" creationId="{EF230B4E-F57F-4FA9-A019-710832489DA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33" creationId="{C1E520B1-272D-45C5-B375-89B99E55A1F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34" creationId="{026AC2F1-32E8-4A67-9336-987DFCD20BE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75" creationId="{088EBEA7-CF62-4120-9E21-9CFEF8CD04B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76" creationId="{B196D564-6F86-40D5-9660-3CD501511E6C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77" creationId="{B91E8110-EF41-451B-BBF9-51372CE7748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78" creationId="{B2A8C3D1-CB4B-4FA8-A489-549E3441EB6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79" creationId="{61D0697F-0E06-4B24-B352-3DB39719FAE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80" creationId="{7D31FB7B-CBEE-44E1-AC64-8E74F42F601C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81" creationId="{F386DE1F-2EEA-4F6E-9F29-6FAB8DF9FFD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82" creationId="{2FE73E74-D421-4D54-B9CA-7DAB697FD047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83" creationId="{5167053D-089F-4716-942E-D48D0B45B07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84" creationId="{A199651A-0F2F-4684-A7D4-6A82723157B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85" creationId="{2E2815C0-F983-4690-99CB-3FF488CBE52C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86" creationId="{A7E05842-CE74-4E98-B610-DBB9C928BC1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87" creationId="{CE10B9FB-4E6F-4960-B794-10C2BD003FB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88" creationId="{F71A8DEC-F0AC-4B5F-810E-1B49D0A8ABE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89" creationId="{DF377D15-E93D-4511-813D-261509DFDD2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90" creationId="{87B0D21B-5308-4F03-A8F5-5C73C6B409D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91" creationId="{4C6D2B4B-E4C8-4F40-B73E-27C449D071BE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92" creationId="{DF533214-E3C6-41EE-A38D-8A87086DB06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93" creationId="{719F1AE9-B6DA-4A53-AD63-2B393F03688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94" creationId="{3A8903CA-4206-41BE-AB71-F797978B3B7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95" creationId="{CEDC3676-9199-4949-AE81-FD8612CEC95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96" creationId="{5E3E9CB3-FC41-496B-B3A7-B16C102A7B8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97" creationId="{0524585B-0438-4CB6-BDB9-E1E27C84A38C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98" creationId="{7FCB5321-2EA6-44D3-A902-6F4109C4B3A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599" creationId="{7D9F1199-FDE2-455B-AB8A-5AA077F6709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00" creationId="{86B888C6-3983-4E8E-8183-8FB23E7A226E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01" creationId="{2F41E0BD-3379-417B-8A5D-C78FAE2FAA6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02" creationId="{C9EF190E-9689-4EB5-8266-5250AE7EC75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03" creationId="{84BA3781-8947-4A73-8205-BB3B11B2E53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04" creationId="{479340AA-B367-4EFE-B5A0-5E1742CF75B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05" creationId="{D7B0A228-363C-4873-8A4F-1266B021392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06" creationId="{23DF7D59-9973-48A4-A78E-DEAAAC22723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07" creationId="{78EC1DCB-95B3-4C44-A788-8DF5FCE21F2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08" creationId="{AD51709D-151E-46BA-AB0B-E680A7F7F69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09" creationId="{210E8E44-B611-4AD6-AA2C-27D3B929D73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10" creationId="{C43DCD34-E51F-48B8-AF3D-A101D2A03A5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11" creationId="{F9EDD8D8-7BEA-418B-9D43-FC98A67A4BDC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12" creationId="{73E8E33F-F7A7-41EF-885A-1A59BFDB560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13" creationId="{CC5C0070-A4E7-4E04-BC9B-1C28D7CD3B2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54" creationId="{835DD4E2-E938-42C2-A25E-DFC8F5E29FE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55" creationId="{4CB5E532-AD7F-4673-B942-9BD01D99311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56" creationId="{DF312E74-A763-4768-AA3A-8C7E830469B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57" creationId="{41D98CE9-50D8-40A6-893C-49C0A9FEDC9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58" creationId="{815642B2-5D07-4D4C-B375-6FB95D95CD1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59" creationId="{7E985812-2A93-4B63-A7F8-7DC9ADB02E5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60" creationId="{7B685AB6-3623-4BE1-BAEC-EDD963EFC3D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61" creationId="{A9B8A840-A55F-4C35-8F0B-C14FF3CCB05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62" creationId="{42D279F7-A012-4898-81F9-00E7631543E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63" creationId="{14CC9B52-EF55-4E64-A62F-A05CC54EF597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64" creationId="{79400149-1DD6-4942-9F3E-DB0B3FEFA26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65" creationId="{D9E5335E-C7B6-464C-9127-E5A33DEF2955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66" creationId="{636E1F8A-D528-4F1F-8B2F-6CD244024A5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67" creationId="{EB9AA3E8-0C42-4D29-8A3F-2AC50C8935FE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68" creationId="{01327300-2C2E-4B8A-9873-8624AEF645B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69" creationId="{73EE8B11-0E24-4F88-8A05-E5D913679A6F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70" creationId="{86F2E0BF-33B9-4E7C-887D-278945A072B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71" creationId="{DD9D4E22-7A28-4469-84CC-29F0C9C9116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72" creationId="{B73B50AA-C94D-4E17-AFE4-CC013943AD4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73" creationId="{CFA9FC01-40F2-48A9-B410-F0485C787EC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74" creationId="{48467DEA-33BA-4613-9B5E-98AD23D50929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75" creationId="{F5198A2E-57B1-4C29-9BA8-E4EBC0FD3BC1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76" creationId="{F79BD854-F377-46A1-8A3D-7051819549E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77" creationId="{D3A60E98-478A-4C90-B154-F5B83787498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87" creationId="{A6D8454C-7942-4E4B-9FA5-7FC4D0DD645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88" creationId="{6025936B-F952-4F5D-B3A8-20516D0742F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89" creationId="{7CAFDBBA-3AA2-41DD-8F1A-C97F53505BB6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90" creationId="{7C53EBF3-5C0E-4214-9BAB-D9E9925710F8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91" creationId="{A56AB412-71A3-4C7D-A17D-180A3135588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92" creationId="{C81001E6-0224-4684-8AFD-AB101F1AEA7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93" creationId="{0D552E4B-5356-49AF-8669-7E8E5B543BBA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94" creationId="{52079DF1-BE25-4603-BC3C-ACAB735E244D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95" creationId="{C15CBA60-CA07-4E5D-90B7-4569DD27752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96" creationId="{EA203B1B-8C52-4487-86F4-1A8A5CD0C894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97" creationId="{142AF8C9-897D-4831-A2D3-4BE12787A9F0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98" creationId="{6BC10066-86D3-4CE6-B409-7D9009B9F64B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699" creationId="{77CD78EC-35BE-47A9-914D-CF06FF01DAC3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700" creationId="{B8C91FC5-23CF-4CBC-A37B-B28B3D261ED2}"/>
          </ac:spMkLst>
        </pc:spChg>
        <pc:spChg chg="del">
          <ac:chgData name="Fatima Pillosu" userId="a6295d4dc9e22643" providerId="LiveId" clId="{005B96F5-36DF-45A5-B564-15FA03F4A1E7}" dt="2022-03-26T11:27:30.478" v="0" actId="21"/>
          <ac:spMkLst>
            <pc:docMk/>
            <pc:sldMk cId="675819384" sldId="260"/>
            <ac:spMk id="1701" creationId="{D0D5B0CA-210D-4C7C-95CD-2282AC7CBF3B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702" creationId="{9D8103B0-ECC6-49CD-9A09-7627D9003BC8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703" creationId="{1EEFE419-27A3-440D-BF79-A3DCFCFC8EE4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704" creationId="{8943BF82-576F-416A-B0CE-D0446212A2F3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705" creationId="{750FD262-232E-46F0-AB39-9CFAB7ED56D4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706" creationId="{19DCBBE9-860D-4D5D-9077-2B0857DA0448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708" creationId="{060D6C65-738E-4358-9DA4-B0205D622F83}"/>
          </ac:spMkLst>
        </pc:spChg>
        <pc:spChg chg="add del mod">
          <ac:chgData name="Fatima Pillosu" userId="a6295d4dc9e22643" providerId="LiveId" clId="{005B96F5-36DF-45A5-B564-15FA03F4A1E7}" dt="2022-03-26T11:41:16.564" v="260" actId="21"/>
          <ac:spMkLst>
            <pc:docMk/>
            <pc:sldMk cId="675819384" sldId="260"/>
            <ac:spMk id="1709" creationId="{FD0C6992-613C-4107-996E-E0EFFD2E61D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710" creationId="{E8CE5A79-45E1-4540-9C0E-D51021CB3DDC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711" creationId="{C07D472C-E11E-48B2-8D43-BBC52514607A}"/>
          </ac:spMkLst>
        </pc:spChg>
        <pc:spChg chg="add del mod">
          <ac:chgData name="Fatima Pillosu" userId="a6295d4dc9e22643" providerId="LiveId" clId="{005B96F5-36DF-45A5-B564-15FA03F4A1E7}" dt="2022-03-26T11:49:11.287" v="264" actId="21"/>
          <ac:spMkLst>
            <pc:docMk/>
            <pc:sldMk cId="675819384" sldId="260"/>
            <ac:spMk id="1712" creationId="{C08724A0-23D8-4E50-94B8-10D0315E93D1}"/>
          </ac:spMkLst>
        </pc:spChg>
        <pc:spChg chg="add del mod">
          <ac:chgData name="Fatima Pillosu" userId="a6295d4dc9e22643" providerId="LiveId" clId="{005B96F5-36DF-45A5-B564-15FA03F4A1E7}" dt="2022-03-26T11:41:10.111" v="258" actId="478"/>
          <ac:spMkLst>
            <pc:docMk/>
            <pc:sldMk cId="675819384" sldId="260"/>
            <ac:spMk id="1713" creationId="{84E439EC-FFB1-4746-98FA-6D900DF42851}"/>
          </ac:spMkLst>
        </pc:spChg>
        <pc:spChg chg="add mod">
          <ac:chgData name="Fatima Pillosu" userId="a6295d4dc9e22643" providerId="LiveId" clId="{005B96F5-36DF-45A5-B564-15FA03F4A1E7}" dt="2022-03-26T12:34:45.066" v="589" actId="1038"/>
          <ac:spMkLst>
            <pc:docMk/>
            <pc:sldMk cId="675819384" sldId="260"/>
            <ac:spMk id="1716" creationId="{F451A6D3-0DF6-496A-8B0B-A8E0439E401A}"/>
          </ac:spMkLst>
        </pc:spChg>
        <pc:spChg chg="add mod">
          <ac:chgData name="Fatima Pillosu" userId="a6295d4dc9e22643" providerId="LiveId" clId="{005B96F5-36DF-45A5-B564-15FA03F4A1E7}" dt="2022-03-26T12:34:45.066" v="589" actId="1038"/>
          <ac:spMkLst>
            <pc:docMk/>
            <pc:sldMk cId="675819384" sldId="260"/>
            <ac:spMk id="1717" creationId="{B96CA38F-7B24-4719-A759-A1F380D9D19E}"/>
          </ac:spMkLst>
        </pc:spChg>
        <pc:spChg chg="add mod">
          <ac:chgData name="Fatima Pillosu" userId="a6295d4dc9e22643" providerId="LiveId" clId="{005B96F5-36DF-45A5-B564-15FA03F4A1E7}" dt="2022-03-26T11:52:00.165" v="286" actId="14100"/>
          <ac:spMkLst>
            <pc:docMk/>
            <pc:sldMk cId="675819384" sldId="260"/>
            <ac:spMk id="1718" creationId="{6E244214-42B8-4313-AB76-7D0C21194430}"/>
          </ac:spMkLst>
        </pc:spChg>
        <pc:spChg chg="add mod">
          <ac:chgData name="Fatima Pillosu" userId="a6295d4dc9e22643" providerId="LiveId" clId="{005B96F5-36DF-45A5-B564-15FA03F4A1E7}" dt="2022-03-26T11:52:45.013" v="292" actId="1037"/>
          <ac:spMkLst>
            <pc:docMk/>
            <pc:sldMk cId="675819384" sldId="260"/>
            <ac:spMk id="1719" creationId="{767138D4-84FF-4E6B-B587-6A6F94B6A703}"/>
          </ac:spMkLst>
        </pc:spChg>
        <pc:spChg chg="add mod">
          <ac:chgData name="Fatima Pillosu" userId="a6295d4dc9e22643" providerId="LiveId" clId="{005B96F5-36DF-45A5-B564-15FA03F4A1E7}" dt="2022-03-26T11:52:45.013" v="292" actId="1037"/>
          <ac:spMkLst>
            <pc:docMk/>
            <pc:sldMk cId="675819384" sldId="260"/>
            <ac:spMk id="1720" creationId="{54929D5B-8CEF-49AC-9415-CEE3C525815A}"/>
          </ac:spMkLst>
        </pc:spChg>
        <pc:spChg chg="add mod">
          <ac:chgData name="Fatima Pillosu" userId="a6295d4dc9e22643" providerId="LiveId" clId="{005B96F5-36DF-45A5-B564-15FA03F4A1E7}" dt="2022-03-26T12:51:22.254" v="597" actId="255"/>
          <ac:spMkLst>
            <pc:docMk/>
            <pc:sldMk cId="675819384" sldId="260"/>
            <ac:spMk id="1721" creationId="{1CA85502-BFC7-43EA-B881-02CC7344895C}"/>
          </ac:spMkLst>
        </pc:spChg>
        <pc:spChg chg="add mod">
          <ac:chgData name="Fatima Pillosu" userId="a6295d4dc9e22643" providerId="LiveId" clId="{005B96F5-36DF-45A5-B564-15FA03F4A1E7}" dt="2022-03-26T12:51:22.254" v="597" actId="255"/>
          <ac:spMkLst>
            <pc:docMk/>
            <pc:sldMk cId="675819384" sldId="260"/>
            <ac:spMk id="1722" creationId="{450BB041-700E-42FE-9A24-0633F2538EE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27" creationId="{5C7D47F2-DD11-4A0C-923D-A5800F1CA73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28" creationId="{7DC6A3C9-CEA2-437B-80BA-02B45188541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29" creationId="{B9417AA9-DD5C-4056-8A2C-AE8F88BDACE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30" creationId="{499AABF3-E494-4FE8-AC2A-EB42CA93CA5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31" creationId="{65098B37-F7E1-410D-BE9D-6DB24993F94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32" creationId="{0C40A40A-1977-4958-A630-153078058699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33" creationId="{0737B3BE-B170-40E0-82E8-EE69C0F33D2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34" creationId="{B8250FD2-7365-4547-A2CB-6490DF17613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35" creationId="{157A86DB-FE7F-4F87-94A6-B6B842B5DF0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36" creationId="{0DB0EB39-93E0-4D13-A27B-618C554A23D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37" creationId="{B2D057F3-A82F-4225-93E4-B0C8625793C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38" creationId="{AFD31253-0999-4ABD-B0DE-30D2709C35C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39" creationId="{BEFFDACD-0A7E-4DBF-B30C-E22DE9C9F23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40" creationId="{04F42E3E-ED13-4C49-828E-9892922127F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50" creationId="{836C1363-FF50-4BDB-B70A-E8EF39BCCD5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51" creationId="{3338F963-1372-4E54-8122-B6101071E40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52" creationId="{467B60B4-F638-4CAE-B37A-2814F68E081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53" creationId="{C6B3F6A9-DAFC-464C-ADE1-15FC00A5E2A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54" creationId="{7B876878-783F-46B8-9F7B-3A17BC0BF4A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55" creationId="{CDEC43B8-1661-4EB3-8CF3-068345AEC85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56" creationId="{A3D94F71-4E45-4C93-87E7-71CBDDF0CF0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57" creationId="{470C2E47-456D-4CFE-9307-4E2CA02D6A8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58" creationId="{792E8232-4A43-43E2-9588-3DF74BC9CB5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59" creationId="{F828F182-D094-49F3-B1DE-63A2E1DF61A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60" creationId="{E11038CD-AACB-48D1-AF3C-DDC7575E0A43}"/>
          </ac:spMkLst>
        </pc:spChg>
        <pc:spChg chg="add mod">
          <ac:chgData name="Fatima Pillosu" userId="a6295d4dc9e22643" providerId="LiveId" clId="{005B96F5-36DF-45A5-B564-15FA03F4A1E7}" dt="2022-03-26T12:51:22.254" v="597" actId="255"/>
          <ac:spMkLst>
            <pc:docMk/>
            <pc:sldMk cId="675819384" sldId="260"/>
            <ac:spMk id="1761" creationId="{29EE80F3-221F-4B0D-9C67-27EF1E04F28F}"/>
          </ac:spMkLst>
        </pc:spChg>
        <pc:spChg chg="add mod">
          <ac:chgData name="Fatima Pillosu" userId="a6295d4dc9e22643" providerId="LiveId" clId="{005B96F5-36DF-45A5-B564-15FA03F4A1E7}" dt="2022-03-26T12:51:22.254" v="597" actId="255"/>
          <ac:spMkLst>
            <pc:docMk/>
            <pc:sldMk cId="675819384" sldId="260"/>
            <ac:spMk id="1762" creationId="{E25EC347-F0A1-43D0-B8FB-380BA545772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63" creationId="{94862CD0-3C0C-49F6-A7D5-4DD0A28E78E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64" creationId="{48D3CE82-2B0E-477D-9E34-0F398AC9CDD4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65" creationId="{C3BC3BF1-EF2A-48EB-812B-7C958A1F70F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66" creationId="{98CC7A0F-FFB5-420F-8662-51501181B9C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67" creationId="{46E678CE-F336-4294-9CF4-35B13E640C1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68" creationId="{86C73C94-3A69-4CD1-A992-A732BF5BBDA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69" creationId="{40E4F351-777B-4BC6-858B-BDD4E602E140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70" creationId="{DF354EEF-F3CD-4FBA-AC26-B2147E157F2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71" creationId="{2B2CD1FE-05A7-4127-B35E-2414487912F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72" creationId="{1E5D8F2C-8F3E-4E86-8F7B-DF786621BD3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73" creationId="{E1728BCB-F75E-4D7F-9881-B8C1B2F5A21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74" creationId="{E3604A78-E8B5-4FEB-9DFB-BDB764CCCE5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75" creationId="{22384ADB-00BB-4583-8F06-83122BE64515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76" creationId="{66BB1661-7B48-4C80-83AC-64D5976072A9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77" creationId="{0B4940D9-306B-43B1-85BA-68F7EBDEE8E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78" creationId="{84A45EE9-EF7C-4FA1-9798-CBB2127BFC23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79" creationId="{E2AE1496-1625-40D4-BA01-D4AA2F514AD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80" creationId="{F0C821FB-182A-4EA3-BB9F-D915C1B0940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81" creationId="{CD0E8C05-875E-4F4A-B471-3AE77BEEF390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82" creationId="{46B2FA2E-EDB5-43B6-BC8C-0BEAA6A88EA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83" creationId="{D7D5A381-9BB1-4DEF-88DE-A8E46E9C077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84" creationId="{4C53C425-E3FC-4812-8D01-657658998654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85" creationId="{D173530C-9D68-4508-8EB1-6EDA75661C2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86" creationId="{F89D4740-9FC4-4FA5-B374-A211B245436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87" creationId="{BAEE9B7C-5D28-49D3-AD76-8DF663199C9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88" creationId="{0404A6D1-BC8B-4649-A4F7-ADB45AA5906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89" creationId="{3459A82B-6417-4124-B445-6E21B88C842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90" creationId="{D84EEBC3-CBEA-4760-9064-BED21548C1C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91" creationId="{DAF31538-C5E8-48CC-8B58-DAE595511FF9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92" creationId="{7A8B5AA1-AC23-400F-B0EE-1589AD8E6E2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93" creationId="{55FB63F1-AFC7-44EA-8AAE-4F42765D2FE3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94" creationId="{DEA13E5B-5643-4A4E-A62A-AC98216358F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95" creationId="{61CDE567-460C-4D15-8667-D9B8867A124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96" creationId="{CCFA7FDF-EC69-4AE2-8D85-63BEB28DEA25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97" creationId="{64337B87-76E9-456B-B159-B15B959025B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98" creationId="{665A4C62-1327-4368-A3BB-37748833ECE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799" creationId="{5EA31A84-DAFC-46EC-86D7-B7C1A60FA7A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00" creationId="{C3865CE4-C6CF-4FC2-9E58-2C72DDB89F2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01" creationId="{F37E00C4-B5D8-4987-867A-323B6A60C40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02" creationId="{6FFC6379-4969-4409-AEDE-5D468AD5480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03" creationId="{55B6536D-99C7-4125-A840-5EA68AD6512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04" creationId="{CAE07653-30BD-45A2-9FEB-A53444563EE4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05" creationId="{9F3110B2-5589-494C-BCED-0AC7D8169B3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06" creationId="{4CCBFA71-8F9F-4114-A11C-CC3521E304E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07" creationId="{5074A238-8F2A-4B44-A6D0-3840FB997FC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08" creationId="{6416FE04-38F7-41BF-8D25-6D5314D2997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09" creationId="{D441797E-BA0B-41B5-9B97-B634455557D0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50" creationId="{3B934130-ECD1-4B38-B002-FA5AD997DE5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51" creationId="{A45AFC6F-4F69-4D8C-BA10-9CF4A2929CD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52" creationId="{7A079150-E74D-4BDB-B5BA-8E8AC8778DA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53" creationId="{192289E1-9A5D-4344-B4D8-DFD2497C1D6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54" creationId="{AC01B74F-6E21-44A8-B317-F0C6F5EB137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55" creationId="{DCA298A8-0321-4712-A1E3-385C6BBE653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56" creationId="{5C0140D8-2FFD-4854-9107-0290429AFBF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57" creationId="{8D7B0441-05FB-4022-898A-D947765228A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58" creationId="{AB4BC5B0-1AB1-4043-AE0C-A27D12F55EB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59" creationId="{FDC7695A-71BB-4248-81C6-83BDABDE020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60" creationId="{B690106B-51C7-472A-A1BF-3F7B781754D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61" creationId="{78848E72-6E7A-433B-8D34-1653841AC96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62" creationId="{A514018A-7BFD-4BCC-8F47-49866D2573C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63" creationId="{9B90DAFE-6A65-476E-8DA0-7202A6AB907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64" creationId="{B7290CD0-8AE9-4723-92DB-7CAD1EFF1DB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65" creationId="{C152892A-3337-47DC-B48A-38916FE14CB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66" creationId="{050C2EC8-D329-4BBC-ACF5-24F151303E0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67" creationId="{DA11B877-C6EB-405F-86D5-C5F75708105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68" creationId="{326459CD-16F7-495C-B66D-2AE731D1A06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69" creationId="{1469A545-A9A7-4F34-BBB7-DE8942D52A2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70" creationId="{B845F271-7D3D-46A1-8293-1D796F950F5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71" creationId="{7DBB0155-7072-4CD3-AAA2-C04E92BD716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72" creationId="{63625914-1BCB-4331-A05C-0ACD7368DEC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73" creationId="{107E8457-8AB3-4EF5-9C9A-31D0D82D047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74" creationId="{C7D80CC4-1B1A-4AA5-8522-562AC80B8C3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75" creationId="{9FC0FAB9-2989-454E-9284-184196DB8A6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76" creationId="{BB21DF1E-4753-4181-8C90-D25DF937A5D9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77" creationId="{76D04D7D-CD3C-4054-AB3C-940E8EB26AD3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78" creationId="{17BFF0CC-2A8E-4403-A4DB-6A631855C98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79" creationId="{A773B225-5020-483C-946E-992A4E56EF34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80" creationId="{8C6A54C1-3CB2-4669-81A5-A22F8CE463C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81" creationId="{F61671F1-F7DD-4FCE-B32B-0AC83CB61F8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82" creationId="{A32A378C-877B-4A01-9E79-DF6959F27A2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83" creationId="{3A5D8681-6D69-4F9A-96C2-7DE2F8B2E12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84" creationId="{AD1112F9-932E-4EF7-9901-FB274D481BF5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85" creationId="{CADD48BB-E28C-47BE-B0A5-B0E65697B310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86" creationId="{D63D8BD2-5E22-4520-989F-0709B7C3040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87" creationId="{9F6117FF-A8CD-4855-BE18-75CEC1C4F0B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888" creationId="{0C5FEFA8-F001-4544-92E9-1AF8F97E977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29" creationId="{BB5F47EF-1BCF-420B-95C6-0681DC36BE29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30" creationId="{7145846B-4E8A-4571-A5A2-A949768B75E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31" creationId="{125177E8-8370-4D45-8C89-7E86B76E656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32" creationId="{B7ABB0EC-C0B2-4A7D-B7C0-7A30257B63B9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33" creationId="{60259EED-5385-4FC5-A940-4EAE861CBA3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34" creationId="{F1B74F6F-E93A-465A-89FF-F26964346AC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35" creationId="{CA3A4039-61B4-43AB-9D92-01C0C9CAC07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36" creationId="{60D07D64-8F47-48C3-B701-8E77674FFFF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37" creationId="{C0DBED23-AD7D-4CEC-AA91-CB142095A3F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38" creationId="{0E41958D-9088-4258-BF29-D205E1AA8DC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39" creationId="{1374A227-9E80-4FFE-9A32-07C6D17B2B6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40" creationId="{2A6AF4F9-5D61-4AD3-BFD4-1CBCA6BD306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41" creationId="{D38B815E-FC0F-4846-951A-9165498EF974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42" creationId="{552E7F42-1DAC-4E73-BE77-D44F107114C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43" creationId="{C246D91E-0CED-4674-B98A-49B45C1485E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44" creationId="{2EDF341F-E836-472E-AFAA-D28FDF168F8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45" creationId="{2CF24554-D54E-4034-A478-79279501FB7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46" creationId="{DA3CCEC1-E5AF-4146-B7E4-A76D98DBCBA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47" creationId="{7CBDE3AF-0978-4B20-9241-519CF4D6A2D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48" creationId="{7E49E8D5-1ADD-4E3B-A154-7A7B4EB9461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49" creationId="{162D34DF-BB72-44EF-9F91-03FE7CCC83F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50" creationId="{3F7B7ADF-8A61-413E-9E92-45EE00C422F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51" creationId="{DC9467D7-BD7C-435A-9848-13A11BC39E4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52" creationId="{F6F13507-8C3F-4D8B-9553-04D30625ECC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53" creationId="{0CAB4082-3475-47C9-A643-ABDF1097960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54" creationId="{2D1BA228-D8FF-4611-BCA9-ADFD92CAA3B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55" creationId="{98358763-CDA1-4DC3-96B7-25D0E2A42519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56" creationId="{B9BE6561-529E-42E0-A72B-2A8E719ED6E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57" creationId="{D47BA778-B142-47D6-9FD4-DC3A667CD82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58" creationId="{F77BAA72-D5B7-454A-AAA7-6E3D27123F9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59" creationId="{6A7F29D4-19AA-40E6-85F7-D0E726598B1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60" creationId="{4322E83B-3C40-4D37-94D5-45D2925A1A9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61" creationId="{36925936-B967-4EAE-8BE2-91AB6665A2A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62" creationId="{6BF95807-9D49-45DE-8857-99BB997C839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63" creationId="{292EF1F4-92E6-45A1-B99E-28D49EF2B7D0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64" creationId="{17262716-EB16-4FFF-B33C-04923932D59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65" creationId="{2589AD00-2B42-495E-B6A6-BA383D3AC545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66" creationId="{0A3F6374-0402-4F9A-9EA0-7CAF3D6A0B1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67" creationId="{B2F8CF70-9CCE-4B77-B5CE-A1E6ED50E7A5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1968" creationId="{1E921AAD-0D64-48C8-BB20-F1AC8714E2B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09" creationId="{A22C5FDF-405F-4AE8-BA84-D601455B266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10" creationId="{39E184E7-C957-4ED6-952C-E6EFBFEFF13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11" creationId="{3ED7A8EE-7D42-4C2C-8B68-18E1C5730809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12" creationId="{23830B42-3B51-413E-8831-82907E06096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13" creationId="{084AF616-A1A8-4965-B347-6428242D60B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14" creationId="{86022689-947A-44DE-B5A6-779C37AA263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15" creationId="{F1E6835F-BFFA-4147-84CF-17D06FA8578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16" creationId="{058C0533-1A98-445F-8A9B-03C5B01EBFD3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17" creationId="{205B4DF7-BD4E-4EB9-A12B-15D48BB9C2B3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18" creationId="{6709B982-BFBC-4B48-A13F-0A7FC3EA9CC3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19" creationId="{9EC93F78-0E49-45CA-8B40-23EB48EF392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20" creationId="{3981CA6C-D90B-4A1B-92E3-40E5C4C620B9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21" creationId="{F9766E1D-1A47-42A8-916D-DA5942066BE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22" creationId="{C139AA69-9786-42B9-942F-4FCC0DDCE72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23" creationId="{25313B4A-9835-4D28-985E-C9DF0C1B6C2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24" creationId="{DADEE28C-EB36-427C-8C4C-131D2D7AFEB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25" creationId="{02BC51A3-1DE7-43D2-8099-26F700C09A70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26" creationId="{917470DE-5F9C-4CFA-9BC5-5EC3FB23427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27" creationId="{4D57AF89-4EC8-40B8-BE71-FCFCA7EBA5E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28" creationId="{0F0C6B0F-630E-427E-9EAC-DB1EAA5DB55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29" creationId="{ECA78B86-5C3F-4B02-A6F1-AFD88A1BD61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30" creationId="{06386CA5-B7D4-40F5-B8D4-0BACF228EEE4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31" creationId="{661D131C-B961-4578-9FC1-4C848086A9F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32" creationId="{E7B48629-D9EC-4FAB-8D2A-8132DC4F73B5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33" creationId="{22E9F64A-EF4A-4F74-A31E-84BAE801BB64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34" creationId="{EE8EDA82-FAA0-4022-8A42-8E0CE7C9D58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35" creationId="{B70289DB-170C-40FB-B478-C02689680CF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36" creationId="{B193F19B-C1BA-4E53-85CA-C6D7EB555A3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37" creationId="{F14C00E0-7355-4DDF-8971-32C9D0C557C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38" creationId="{881D1F2E-5123-4BAA-A871-FEA89AD796D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39" creationId="{015C12AE-B4D9-4FD0-BA41-60F49AE1412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40" creationId="{ABDFA974-7CF1-4048-8CDB-7F5F5C94D28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41" creationId="{A18831EB-9FE6-467D-A2EC-69901B1B329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42" creationId="{BEF850F3-5A95-4579-9271-CB9A1B33CC6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43" creationId="{9C1BBDAC-BBB6-4313-BDFC-73B479763895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44" creationId="{A6987C9B-7511-4ACD-B236-40921E66FDB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45" creationId="{F526A863-3BCE-4F46-9FD8-A7C8A765F9F4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46" creationId="{50AF6627-0714-4F2E-A761-B9F7A7A1316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47" creationId="{1564A253-6CA5-4C60-8154-2BFE5AE94594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88" creationId="{7DB3728B-9012-4AF3-B96F-875E7912059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89" creationId="{4DAE1E59-2FCC-4C00-BA8A-74C5E82DA750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90" creationId="{AC8A5528-7C97-49AD-8AA2-B10D62055270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91" creationId="{8E05AE2D-F2D2-4D19-88DE-004519A7876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92" creationId="{09307D7E-CF69-4D50-BC99-FFEB3B9671D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93" creationId="{2935F7B8-0F07-45FF-B153-E4CC9C853728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94" creationId="{2592047A-B1FF-4160-B7C5-6A44007A2A7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95" creationId="{133B52FB-837E-453C-965F-255F8E5F362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96" creationId="{44D85815-AFB5-4A5C-A35E-230338CFA0B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97" creationId="{CB63BA31-C120-40B4-B260-67E07EB7CCDF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98" creationId="{A2B2E38E-A004-4937-894D-21641269F20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099" creationId="{CB08AE63-D591-47B0-A52E-BE1FFD526FBC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00" creationId="{6201EEA2-8B72-4E45-965D-1F311EAA99D9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01" creationId="{1E37C4EF-EB1E-4EF0-B48E-28683C44F95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02" creationId="{8BBE4A96-6970-4947-9CE6-5A26A7A7C0D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03" creationId="{36B02853-0377-47A7-BB22-08B880BF0510}"/>
          </ac:spMkLst>
        </pc:spChg>
        <pc:spChg chg="add mod">
          <ac:chgData name="Fatima Pillosu" userId="a6295d4dc9e22643" providerId="LiveId" clId="{005B96F5-36DF-45A5-B564-15FA03F4A1E7}" dt="2022-03-26T12:34:07.819" v="577" actId="1036"/>
          <ac:spMkLst>
            <pc:docMk/>
            <pc:sldMk cId="675819384" sldId="260"/>
            <ac:spMk id="2104" creationId="{E40DAB2E-D8B8-4A53-A289-E400F4971187}"/>
          </ac:spMkLst>
        </pc:spChg>
        <pc:spChg chg="add mod">
          <ac:chgData name="Fatima Pillosu" userId="a6295d4dc9e22643" providerId="LiveId" clId="{005B96F5-36DF-45A5-B564-15FA03F4A1E7}" dt="2022-03-26T12:34:07.819" v="577" actId="1036"/>
          <ac:spMkLst>
            <pc:docMk/>
            <pc:sldMk cId="675819384" sldId="260"/>
            <ac:spMk id="2105" creationId="{0FB8E75A-68E0-4520-8795-088F5158A3B3}"/>
          </ac:spMkLst>
        </pc:spChg>
        <pc:spChg chg="add mod">
          <ac:chgData name="Fatima Pillosu" userId="a6295d4dc9e22643" providerId="LiveId" clId="{005B96F5-36DF-45A5-B564-15FA03F4A1E7}" dt="2022-03-26T12:34:07.819" v="577" actId="1036"/>
          <ac:spMkLst>
            <pc:docMk/>
            <pc:sldMk cId="675819384" sldId="260"/>
            <ac:spMk id="2106" creationId="{CE4219A8-5C07-40A6-93CF-883C321DFBA9}"/>
          </ac:spMkLst>
        </pc:spChg>
        <pc:spChg chg="add mod">
          <ac:chgData name="Fatima Pillosu" userId="a6295d4dc9e22643" providerId="LiveId" clId="{005B96F5-36DF-45A5-B564-15FA03F4A1E7}" dt="2022-03-26T12:34:07.819" v="577" actId="1036"/>
          <ac:spMkLst>
            <pc:docMk/>
            <pc:sldMk cId="675819384" sldId="260"/>
            <ac:spMk id="2107" creationId="{AB8EAE9A-7682-44D8-BA76-B2510AAE2FB3}"/>
          </ac:spMkLst>
        </pc:spChg>
        <pc:spChg chg="add mod">
          <ac:chgData name="Fatima Pillosu" userId="a6295d4dc9e22643" providerId="LiveId" clId="{005B96F5-36DF-45A5-B564-15FA03F4A1E7}" dt="2022-03-26T12:34:31.277" v="582" actId="555"/>
          <ac:spMkLst>
            <pc:docMk/>
            <pc:sldMk cId="675819384" sldId="260"/>
            <ac:spMk id="2108" creationId="{7B668B02-0244-44B4-B22D-F501FB442209}"/>
          </ac:spMkLst>
        </pc:spChg>
        <pc:spChg chg="add del mod">
          <ac:chgData name="Fatima Pillosu" userId="a6295d4dc9e22643" providerId="LiveId" clId="{005B96F5-36DF-45A5-B564-15FA03F4A1E7}" dt="2022-03-26T12:16:14.682" v="294" actId="478"/>
          <ac:spMkLst>
            <pc:docMk/>
            <pc:sldMk cId="675819384" sldId="260"/>
            <ac:spMk id="2109" creationId="{86BF3148-08FA-4BDB-9D1C-1FE665BF06F4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10" creationId="{8550AAA5-A9ED-47E5-A8EC-714067CE6079}"/>
          </ac:spMkLst>
        </pc:spChg>
        <pc:spChg chg="add mod">
          <ac:chgData name="Fatima Pillosu" userId="a6295d4dc9e22643" providerId="LiveId" clId="{005B96F5-36DF-45A5-B564-15FA03F4A1E7}" dt="2022-03-26T11:52:09.554" v="287"/>
          <ac:spMkLst>
            <pc:docMk/>
            <pc:sldMk cId="675819384" sldId="260"/>
            <ac:spMk id="2111" creationId="{C27E318C-2349-4332-9726-360A83A0EFE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21" creationId="{88E6ED2A-5386-4DD8-A214-6D8E069803D1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22" creationId="{C1EFB296-927A-4B7E-96D6-D437D07BC4FD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23" creationId="{FE322F5C-9D6E-48AF-86F4-1ED1C7A44299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24" creationId="{6D457F54-9A72-486F-9C32-77B5F9671A4E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25" creationId="{DCF57540-CDF2-45C8-B314-A4B9D38498D2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26" creationId="{0CABD700-F060-4418-88A1-835B51D3DE66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27" creationId="{DD57B4FB-68BE-420F-A313-BC5806483E4B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28" creationId="{3ACE537F-F74D-4937-920F-5E7652A2B317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29" creationId="{346C6E0C-CEBC-47E0-98C6-CE82B26E1413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30" creationId="{C5EB8044-CE3C-4105-AB28-8A8D1E25954A}"/>
          </ac:spMkLst>
        </pc:spChg>
        <pc:spChg chg="add mod">
          <ac:chgData name="Fatima Pillosu" userId="a6295d4dc9e22643" providerId="LiveId" clId="{005B96F5-36DF-45A5-B564-15FA03F4A1E7}" dt="2022-03-26T11:50:23.972" v="265"/>
          <ac:spMkLst>
            <pc:docMk/>
            <pc:sldMk cId="675819384" sldId="260"/>
            <ac:spMk id="2131" creationId="{5C697D8D-DB34-4495-A9D8-1B57A1EE9BAC}"/>
          </ac:spMkLst>
        </pc:spChg>
        <pc:spChg chg="add mod">
          <ac:chgData name="Fatima Pillosu" userId="a6295d4dc9e22643" providerId="LiveId" clId="{005B96F5-36DF-45A5-B564-15FA03F4A1E7}" dt="2022-03-26T12:34:07.819" v="577" actId="1036"/>
          <ac:spMkLst>
            <pc:docMk/>
            <pc:sldMk cId="675819384" sldId="260"/>
            <ac:spMk id="2132" creationId="{EFFE8AD0-443E-47FC-8E6C-8AEF278B5975}"/>
          </ac:spMkLst>
        </pc:spChg>
        <pc:spChg chg="add mod">
          <ac:chgData name="Fatima Pillosu" userId="a6295d4dc9e22643" providerId="LiveId" clId="{005B96F5-36DF-45A5-B564-15FA03F4A1E7}" dt="2022-03-26T12:34:07.819" v="577" actId="1036"/>
          <ac:spMkLst>
            <pc:docMk/>
            <pc:sldMk cId="675819384" sldId="260"/>
            <ac:spMk id="2133" creationId="{E214F2FE-88CA-4D09-A276-EE985D200CCF}"/>
          </ac:spMkLst>
        </pc:spChg>
        <pc:spChg chg="add mod">
          <ac:chgData name="Fatima Pillosu" userId="a6295d4dc9e22643" providerId="LiveId" clId="{005B96F5-36DF-45A5-B564-15FA03F4A1E7}" dt="2022-03-26T12:34:07.819" v="577" actId="1036"/>
          <ac:spMkLst>
            <pc:docMk/>
            <pc:sldMk cId="675819384" sldId="260"/>
            <ac:spMk id="2134" creationId="{78EB26C8-C80B-46C8-9BF7-BBF8E23ACC25}"/>
          </ac:spMkLst>
        </pc:spChg>
        <pc:spChg chg="add mod">
          <ac:chgData name="Fatima Pillosu" userId="a6295d4dc9e22643" providerId="LiveId" clId="{005B96F5-36DF-45A5-B564-15FA03F4A1E7}" dt="2022-03-26T12:34:07.819" v="577" actId="1036"/>
          <ac:spMkLst>
            <pc:docMk/>
            <pc:sldMk cId="675819384" sldId="260"/>
            <ac:spMk id="2135" creationId="{D87BB737-4D24-4656-BE30-1CDFF794A23A}"/>
          </ac:spMkLst>
        </pc:spChg>
        <pc:spChg chg="add mod">
          <ac:chgData name="Fatima Pillosu" userId="a6295d4dc9e22643" providerId="LiveId" clId="{005B96F5-36DF-45A5-B564-15FA03F4A1E7}" dt="2022-03-26T12:51:46.009" v="598" actId="255"/>
          <ac:spMkLst>
            <pc:docMk/>
            <pc:sldMk cId="675819384" sldId="260"/>
            <ac:spMk id="2136" creationId="{4EC94975-A7C3-44FB-883F-B56F897C518A}"/>
          </ac:spMkLst>
        </pc:spChg>
        <pc:spChg chg="add mod">
          <ac:chgData name="Fatima Pillosu" userId="a6295d4dc9e22643" providerId="LiveId" clId="{005B96F5-36DF-45A5-B564-15FA03F4A1E7}" dt="2022-03-26T12:51:46.009" v="598" actId="255"/>
          <ac:spMkLst>
            <pc:docMk/>
            <pc:sldMk cId="675819384" sldId="260"/>
            <ac:spMk id="2137" creationId="{971BDED1-6105-4A83-AB40-E1D4712DA431}"/>
          </ac:spMkLst>
        </pc:spChg>
        <pc:spChg chg="add mod">
          <ac:chgData name="Fatima Pillosu" userId="a6295d4dc9e22643" providerId="LiveId" clId="{005B96F5-36DF-45A5-B564-15FA03F4A1E7}" dt="2022-03-26T12:51:46.009" v="598" actId="255"/>
          <ac:spMkLst>
            <pc:docMk/>
            <pc:sldMk cId="675819384" sldId="260"/>
            <ac:spMk id="2138" creationId="{6503535F-3C1C-4FEA-848E-328B37C6E4D7}"/>
          </ac:spMkLst>
        </pc:spChg>
        <pc:spChg chg="add mod">
          <ac:chgData name="Fatima Pillosu" userId="a6295d4dc9e22643" providerId="LiveId" clId="{005B96F5-36DF-45A5-B564-15FA03F4A1E7}" dt="2022-03-26T12:51:46.009" v="598" actId="255"/>
          <ac:spMkLst>
            <pc:docMk/>
            <pc:sldMk cId="675819384" sldId="260"/>
            <ac:spMk id="2139" creationId="{15E2C46B-817F-4857-8425-9B2E3DA7D7B5}"/>
          </ac:spMkLst>
        </pc:spChg>
        <pc:picChg chg="add del mod">
          <ac:chgData name="Fatima Pillosu" userId="a6295d4dc9e22643" providerId="LiveId" clId="{005B96F5-36DF-45A5-B564-15FA03F4A1E7}" dt="2022-03-26T11:28:29.604" v="4" actId="21"/>
          <ac:picMkLst>
            <pc:docMk/>
            <pc:sldMk cId="675819384" sldId="260"/>
            <ac:picMk id="433" creationId="{53AD8B2D-BDFB-4A01-9C24-11AC17F6DE78}"/>
          </ac:picMkLst>
        </pc:picChg>
        <pc:picChg chg="add del mod">
          <ac:chgData name="Fatima Pillosu" userId="a6295d4dc9e22643" providerId="LiveId" clId="{005B96F5-36DF-45A5-B564-15FA03F4A1E7}" dt="2022-03-26T11:28:29.604" v="4" actId="21"/>
          <ac:picMkLst>
            <pc:docMk/>
            <pc:sldMk cId="675819384" sldId="260"/>
            <ac:picMk id="434" creationId="{725AA1AD-CBE9-43D0-8E4F-9A069D19BE2C}"/>
          </ac:picMkLst>
        </pc:picChg>
        <pc:picChg chg="add del mod">
          <ac:chgData name="Fatima Pillosu" userId="a6295d4dc9e22643" providerId="LiveId" clId="{005B96F5-36DF-45A5-B564-15FA03F4A1E7}" dt="2022-03-26T11:28:29.604" v="4" actId="21"/>
          <ac:picMkLst>
            <pc:docMk/>
            <pc:sldMk cId="675819384" sldId="260"/>
            <ac:picMk id="435" creationId="{8D2878E1-04D2-4E48-9237-1F2DABA70A7B}"/>
          </ac:picMkLst>
        </pc:picChg>
        <pc:picChg chg="add del mod">
          <ac:chgData name="Fatima Pillosu" userId="a6295d4dc9e22643" providerId="LiveId" clId="{005B96F5-36DF-45A5-B564-15FA03F4A1E7}" dt="2022-03-26T11:28:29.604" v="4" actId="21"/>
          <ac:picMkLst>
            <pc:docMk/>
            <pc:sldMk cId="675819384" sldId="260"/>
            <ac:picMk id="436" creationId="{33618ACE-629D-42C2-89A0-8806F45058DD}"/>
          </ac:picMkLst>
        </pc:picChg>
        <pc:picChg chg="add del mod">
          <ac:chgData name="Fatima Pillosu" userId="a6295d4dc9e22643" providerId="LiveId" clId="{005B96F5-36DF-45A5-B564-15FA03F4A1E7}" dt="2022-03-26T11:49:11.287" v="264" actId="21"/>
          <ac:picMkLst>
            <pc:docMk/>
            <pc:sldMk cId="675819384" sldId="260"/>
            <ac:picMk id="855" creationId="{47CC1824-C402-4310-BBA9-F3E250EDAFD4}"/>
          </ac:picMkLst>
        </pc:picChg>
        <pc:picChg chg="add del mod">
          <ac:chgData name="Fatima Pillosu" userId="a6295d4dc9e22643" providerId="LiveId" clId="{005B96F5-36DF-45A5-B564-15FA03F4A1E7}" dt="2022-03-26T11:49:11.287" v="264" actId="21"/>
          <ac:picMkLst>
            <pc:docMk/>
            <pc:sldMk cId="675819384" sldId="260"/>
            <ac:picMk id="856" creationId="{B7C3C284-C41A-4E7F-AAEB-965CC52E3D1A}"/>
          </ac:picMkLst>
        </pc:picChg>
        <pc:picChg chg="add del mod">
          <ac:chgData name="Fatima Pillosu" userId="a6295d4dc9e22643" providerId="LiveId" clId="{005B96F5-36DF-45A5-B564-15FA03F4A1E7}" dt="2022-03-26T11:49:11.287" v="264" actId="21"/>
          <ac:picMkLst>
            <pc:docMk/>
            <pc:sldMk cId="675819384" sldId="260"/>
            <ac:picMk id="857" creationId="{971D2CF7-2795-4D8D-B1BE-C0A448F3CD8E}"/>
          </ac:picMkLst>
        </pc:picChg>
        <pc:picChg chg="add del mod">
          <ac:chgData name="Fatima Pillosu" userId="a6295d4dc9e22643" providerId="LiveId" clId="{005B96F5-36DF-45A5-B564-15FA03F4A1E7}" dt="2022-03-26T11:49:11.287" v="264" actId="21"/>
          <ac:picMkLst>
            <pc:docMk/>
            <pc:sldMk cId="675819384" sldId="260"/>
            <ac:picMk id="858" creationId="{89A26F72-7472-4D6F-948E-2E2E3DAE56FA}"/>
          </ac:picMkLst>
        </pc:picChg>
        <pc:picChg chg="del">
          <ac:chgData name="Fatima Pillosu" userId="a6295d4dc9e22643" providerId="LiveId" clId="{005B96F5-36DF-45A5-B564-15FA03F4A1E7}" dt="2022-03-26T11:27:30.478" v="0" actId="21"/>
          <ac:picMkLst>
            <pc:docMk/>
            <pc:sldMk cId="675819384" sldId="260"/>
            <ac:picMk id="1289" creationId="{2962DCD0-E858-4F1F-9BEB-F5D15246ACC7}"/>
          </ac:picMkLst>
        </pc:picChg>
        <pc:picChg chg="del">
          <ac:chgData name="Fatima Pillosu" userId="a6295d4dc9e22643" providerId="LiveId" clId="{005B96F5-36DF-45A5-B564-15FA03F4A1E7}" dt="2022-03-26T11:27:30.478" v="0" actId="21"/>
          <ac:picMkLst>
            <pc:docMk/>
            <pc:sldMk cId="675819384" sldId="260"/>
            <ac:picMk id="1290" creationId="{34DD1A2B-A0ED-409F-986D-9C6983ED0DC9}"/>
          </ac:picMkLst>
        </pc:picChg>
        <pc:picChg chg="del">
          <ac:chgData name="Fatima Pillosu" userId="a6295d4dc9e22643" providerId="LiveId" clId="{005B96F5-36DF-45A5-B564-15FA03F4A1E7}" dt="2022-03-26T11:27:30.478" v="0" actId="21"/>
          <ac:picMkLst>
            <pc:docMk/>
            <pc:sldMk cId="675819384" sldId="260"/>
            <ac:picMk id="1291" creationId="{64E51A22-BB68-4C17-A11F-2E8863AADC48}"/>
          </ac:picMkLst>
        </pc:picChg>
        <pc:picChg chg="del">
          <ac:chgData name="Fatima Pillosu" userId="a6295d4dc9e22643" providerId="LiveId" clId="{005B96F5-36DF-45A5-B564-15FA03F4A1E7}" dt="2022-03-26T11:27:30.478" v="0" actId="21"/>
          <ac:picMkLst>
            <pc:docMk/>
            <pc:sldMk cId="675819384" sldId="260"/>
            <ac:picMk id="1292" creationId="{451D8F4B-56E1-44CF-9188-56090957F86D}"/>
          </ac:picMkLst>
        </pc:picChg>
        <pc:picChg chg="add del mod">
          <ac:chgData name="Fatima Pillosu" userId="a6295d4dc9e22643" providerId="LiveId" clId="{005B96F5-36DF-45A5-B564-15FA03F4A1E7}" dt="2022-03-26T11:41:16.564" v="260" actId="21"/>
          <ac:picMkLst>
            <pc:docMk/>
            <pc:sldMk cId="675819384" sldId="260"/>
            <ac:picMk id="1707" creationId="{FA8926E2-0295-4042-8165-8D4C38944E7D}"/>
          </ac:picMkLst>
        </pc:picChg>
        <pc:picChg chg="add mod">
          <ac:chgData name="Fatima Pillosu" userId="a6295d4dc9e22643" providerId="LiveId" clId="{005B96F5-36DF-45A5-B564-15FA03F4A1E7}" dt="2022-03-26T11:50:23.972" v="265"/>
          <ac:picMkLst>
            <pc:docMk/>
            <pc:sldMk cId="675819384" sldId="260"/>
            <ac:picMk id="1723" creationId="{CDF287B6-5396-4FE9-831B-8389C4BEE6D0}"/>
          </ac:picMkLst>
        </pc:picChg>
        <pc:picChg chg="add mod">
          <ac:chgData name="Fatima Pillosu" userId="a6295d4dc9e22643" providerId="LiveId" clId="{005B96F5-36DF-45A5-B564-15FA03F4A1E7}" dt="2022-03-26T11:50:23.972" v="265"/>
          <ac:picMkLst>
            <pc:docMk/>
            <pc:sldMk cId="675819384" sldId="260"/>
            <ac:picMk id="1724" creationId="{666B8DC0-ACA8-4248-A5A3-CBCC7657172D}"/>
          </ac:picMkLst>
        </pc:picChg>
        <pc:picChg chg="add mod">
          <ac:chgData name="Fatima Pillosu" userId="a6295d4dc9e22643" providerId="LiveId" clId="{005B96F5-36DF-45A5-B564-15FA03F4A1E7}" dt="2022-03-26T11:50:23.972" v="265"/>
          <ac:picMkLst>
            <pc:docMk/>
            <pc:sldMk cId="675819384" sldId="260"/>
            <ac:picMk id="1725" creationId="{29B099DE-0870-4800-B5DD-A6B3D805E9B1}"/>
          </ac:picMkLst>
        </pc:picChg>
        <pc:picChg chg="add mod">
          <ac:chgData name="Fatima Pillosu" userId="a6295d4dc9e22643" providerId="LiveId" clId="{005B96F5-36DF-45A5-B564-15FA03F4A1E7}" dt="2022-03-26T11:50:23.972" v="265"/>
          <ac:picMkLst>
            <pc:docMk/>
            <pc:sldMk cId="675819384" sldId="260"/>
            <ac:picMk id="1726" creationId="{CFD63488-23FB-435E-B54E-C007A1CD947A}"/>
          </ac:picMkLst>
        </pc:pic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424" creationId="{04F4AB2A-4ED6-4DA0-8286-69C3B0F4B63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425" creationId="{CD522B71-4F22-44DA-B23B-B98383DAA57C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451" creationId="{94539845-C90C-4F4D-87D0-9E9440159E5E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452" creationId="{620441EF-8D70-472F-99AF-72B7D756EED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453" creationId="{B1ABDB93-D317-449B-9C87-30A8979450C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454" creationId="{C2E35306-5630-4F2D-A72E-54C4FC02930F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455" creationId="{F35A5AE5-7995-4841-8580-D9FB58F592E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456" creationId="{C4C44E22-35C4-44DD-A3AC-D25100FD3CA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457" creationId="{67594A40-8FCA-4C6D-A020-44FCD11469B2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458" creationId="{80E06766-A589-4081-A9CF-24C78F684123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459" creationId="{86F1FACE-F839-4CE3-BB19-8F5B6200B96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20" creationId="{E3F79336-83CA-45CA-A5EF-5603FBAACE6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21" creationId="{8F13A641-0575-47B2-B9E4-E1D959828ED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22" creationId="{A4873FDD-C75F-47AD-AC08-DAD74457517C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23" creationId="{BD1CD10B-85E8-4C5A-AFBE-A2E268630966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24" creationId="{C87E12C1-0411-4326-8F3A-1DABD908E90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25" creationId="{5EBA857E-E70C-4FD2-AB22-B57245BADB0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26" creationId="{18FFC64A-B8CE-423E-95E8-56DBFFED9C2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27" creationId="{7ED3AF74-F88D-43E3-A8E2-9065B636ACFF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28" creationId="{87DC3C08-30FE-4826-857E-432F886C61C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29" creationId="{FB6D3D58-7E3E-47A1-82F0-760A28CDB7A6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30" creationId="{CB55F9B3-8EFD-4C78-8967-ACEB07B5330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31" creationId="{7D10D296-1E7E-49B1-9263-D03B6391A5F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32" creationId="{BC93BF40-A904-4FBC-8445-82AD4E06A8D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33" creationId="{CAD295E2-B32B-49C9-B8AF-9172D193525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34" creationId="{9EE5048B-99AE-47A7-8C51-C847CA761A0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35" creationId="{88864A9E-8214-426B-A6F3-E2AD821BF50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36" creationId="{9711823A-CE30-4F94-9E6A-1B0736B2E61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37" creationId="{E809D2F1-3F60-4375-AA1C-E0584F930D02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38" creationId="{A6A6B273-7095-48E7-A734-35511FE68C1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39" creationId="{7BB90F87-F79D-4214-9C17-33E0F9BC249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40" creationId="{9074F9AA-BC64-4251-BEC1-31CFB1FE2DD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41" creationId="{B0926F3E-48E6-45CF-880B-DB498A6CD516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42" creationId="{AE4CFE31-6D42-49EA-ACFD-D01CDD8B5050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43" creationId="{83ECC416-2864-4DE3-BC45-D6CF67B38D0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44" creationId="{CE61BD18-D487-4942-83F7-DD1D68742BE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45" creationId="{5ECE3E0A-ED90-439F-A61A-8F32A3EF5EB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46" creationId="{C6361DF8-620F-4DC3-A4C1-E92D2704E55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47" creationId="{ED817810-39DD-41B4-A4E3-89E0D8FD3DF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48" creationId="{381D5212-A831-4C45-9C00-B28D9B15DE26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49" creationId="{622BA438-55D8-49A0-AD07-472E36CFDF30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50" creationId="{2FF7F3CD-4F00-441D-9D04-851868B5ECF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51" creationId="{ACDC2E16-D496-4F17-8007-4050B74EADD2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52" creationId="{A7CF2C17-6DCC-41D3-B527-A1D57AE06E5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53" creationId="{1D6D4672-DB8F-422D-B683-E1A7A44A27E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54" creationId="{424EB437-A2C7-47C7-8EFE-911BCB2ECD6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55" creationId="{598E2A16-6C96-4F9A-A64D-4D5B36A48F56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56" creationId="{7EE912DD-775C-431A-8B3B-A4195D74FC6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57" creationId="{85429515-EF0C-4B95-B691-E38E7AEB09A8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58" creationId="{83A9116D-CAE5-4557-A478-14FCD397A4E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59" creationId="{BCCE46FF-9FD3-42B2-91FD-ABC87A30639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599" creationId="{743387D4-4A79-4776-97F1-C2B532C9B00F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00" creationId="{2BC20D1E-A810-4B0A-9808-5F02702F2D7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01" creationId="{C0969961-6948-4F91-953A-9C22358FF1F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02" creationId="{C0ECA504-6F9B-457B-B023-16B362AC475C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03" creationId="{FE0BF5DA-C7E9-473A-8093-E8A99C823F2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04" creationId="{77E8AA27-C3CB-4C83-A14D-F1AA5FA7EF72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05" creationId="{0E639683-41C9-4972-B06E-A1CD6B48955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06" creationId="{952FD384-029F-4157-AD20-437221766B1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07" creationId="{E7749E0C-0B61-4FB1-9E7D-C9B5F3EA9AE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08" creationId="{9AAC0B91-21B3-4380-83F1-FD1F5F0A7136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09" creationId="{ACA23417-7428-4B7F-9CD7-43085E87EC3C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10" creationId="{E1AC8D18-CA1B-4901-AB97-833C10DF23C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11" creationId="{7277B100-13A4-47C9-98B9-2957E10C31E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12" creationId="{CCBB65CA-B7B7-41FD-BDAC-2A13B62D0088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13" creationId="{6F8C30B2-CED1-40C8-A287-378F10A0A67F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14" creationId="{61A6DA00-6F23-4F4E-85D9-03942EC3E3DF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15" creationId="{B45EC17E-8EE4-40E8-BAF2-FA8EBF971EF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16" creationId="{83B762A7-E533-40EB-8815-35E9BE07C1AE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17" creationId="{3122000E-5B8F-4F88-9B6F-33C8643E289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18" creationId="{AAA473F9-7447-4BA1-8264-A21724C521E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19" creationId="{2B7DB562-4762-4A79-8D09-3A4234D4907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20" creationId="{12CC005E-F053-4249-B511-2692455CF0BF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21" creationId="{9F22B4A3-3C62-4A52-8A01-879D7F00D71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22" creationId="{EB6C3284-7F3D-4F2F-83AF-E6976AD5AE4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23" creationId="{DB2EA938-B08C-44DE-89A1-2AE18B09B053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24" creationId="{00DE3D9C-A8BA-4FB2-9CC0-203411FE688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25" creationId="{15493255-FFCF-499B-A6DD-3315C46CA9F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26" creationId="{98F4D393-C5FE-4266-B279-698F5EC2FB2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27" creationId="{37CBCA1E-2515-4DD6-9355-74657F13617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28" creationId="{2F24A991-4958-423A-8E94-AEB0D3ED84E2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29" creationId="{37F3D688-7A04-4CA4-B3F3-FDB72E2BACA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30" creationId="{360F27ED-9BB4-4573-95FB-829C27792BB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31" creationId="{60690758-5D92-468A-9257-8DF6E934750C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32" creationId="{5B148771-6AA1-4DD6-96EA-FB98B3E0907F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33" creationId="{AAB64558-2985-4060-907A-CAE7DAB609C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34" creationId="{035CD6B4-9171-47B5-A868-2333F30CB52F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35" creationId="{E94F3FFA-2F2C-4FA0-9891-65F15A4C990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36" creationId="{82835688-1E7F-4C1E-BDB8-806379972CF8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37" creationId="{7143D06A-5496-4D36-97FE-516E0086571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38" creationId="{432DA22B-9D96-45EC-8B3C-9593B3130BB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79" creationId="{09EFECE1-C358-47A7-9450-3BD2698358E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80" creationId="{F1AED88E-DD5E-4C80-B9C8-0D96E94BDB2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81" creationId="{AA3EC9BB-2154-4FD3-931F-6C38914EEC78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82" creationId="{48E85FE8-00DC-4014-872A-905314B31A1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83" creationId="{19B11038-27AF-461D-A0B5-7E181AB3F17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84" creationId="{4252B742-D403-4C41-B960-942F4757CE1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85" creationId="{5B35DAC2-B12C-41DD-8ABC-F79FB6489362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86" creationId="{CD2209B8-261B-4138-B2D9-C9B2F62CC29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87" creationId="{3E783FA3-98E7-48AB-A1E6-2DABC93DBAA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88" creationId="{8B0EA229-1FCB-43D0-9ED2-15B68B060393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89" creationId="{6B4A7762-AE7B-46D8-A3D5-AE0A91C7C2F8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90" creationId="{6358250B-D898-4829-9C74-B1D07245905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91" creationId="{EA3E2185-5D88-4BC3-8436-807501B62552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92" creationId="{C00F3986-A1BA-4120-882C-0DD3568B5EB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93" creationId="{A99C6C5B-9EF5-4FF6-913A-7AFB90655BCC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94" creationId="{A3886B26-C732-47CF-979E-F09796C775D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95" creationId="{7F6274FE-1B34-48EC-8815-8B3F5EAD721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96" creationId="{3F9E7877-99EC-49E0-A946-5A0F2F36C37E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97" creationId="{EBA7F827-8F22-4FD5-8BA2-773C7088F09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98" creationId="{91469DB5-49B3-462C-8909-8D3825C16C6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699" creationId="{22F9B8AB-5E33-424A-BD0E-09CC1A0181C8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00" creationId="{988D936E-983E-467D-8DA7-4C9B5567F376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01" creationId="{2B3D7ECB-69CA-4762-8DED-A24FD829F29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02" creationId="{3A9BECA2-759F-43CF-9FA9-F0AA3481838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03" creationId="{5A6D823E-2810-40E4-ABC3-05987770E02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04" creationId="{22278038-5637-489A-9A09-1A789EA5541E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05" creationId="{EF903560-37B5-4C1B-A064-1723B6662A2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06" creationId="{C955CC67-39A3-48A6-94C4-02FAFD87DAF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07" creationId="{7A8AD99F-5055-47D7-96C5-CA6FD9687EB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08" creationId="{F118D301-EECB-45E9-8359-D4F37B04C83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09" creationId="{F9C9071C-BFA3-4137-B982-7DAE237B16C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10" creationId="{8CFE4FF2-02C8-4618-AE97-8BDA81F0F63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11" creationId="{05077A2D-DCD0-445F-B383-290510E6A3B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12" creationId="{E533D296-1E7D-4C19-9AC0-2C3FE4119CCE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13" creationId="{830309C1-D441-4A19-9E5C-93A306E983EE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14" creationId="{D4F10881-E5DD-443E-86FA-90FFDB4A940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15" creationId="{71C1273B-BDC3-4C3D-83BD-C2E0D2ADB27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16" creationId="{8EA1D7B9-1D1B-48AD-9463-D489CC9461D3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17" creationId="{9A713822-FA82-46FB-A01F-6723CFFF76B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18" creationId="{C97FE9AB-F615-44B7-96BF-9E828EC1E3AE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58" creationId="{3D1A97AD-B8F5-4058-BB14-7C98D70B130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59" creationId="{CFCD4BBB-9954-410D-B499-2D24E0CE4456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60" creationId="{494C317B-1B18-424D-8A3D-BFD9534A02A0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61" creationId="{48310D0F-541D-4497-80F2-E9BAC982EEA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62" creationId="{5F2BF8E9-09B3-4F78-84FD-6D1EDA8C884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63" creationId="{533E711C-D9AE-4587-A7F1-8CA2734BB61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64" creationId="{F2B38C8B-A2B2-42D4-B1B1-32511C0C536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65" creationId="{EDA4B3E8-1212-47E6-BFF8-7B0182FB5342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66" creationId="{559DCC03-F15C-41A1-9C6F-A7C01E0808E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67" creationId="{863CC5E8-48DE-4ED9-8F00-0D80E1DAB27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68" creationId="{F5D5D387-2636-4A05-93D3-8C9A1D0EAB6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69" creationId="{EDABA13F-ED0D-4052-B224-F97D204F09F2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70" creationId="{5262C38B-4F08-4FED-9C5E-4A030769DE3F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71" creationId="{130EF5E1-A7F4-4B23-B89C-288A612B012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72" creationId="{648C9A2B-C621-490E-81E6-34C4CFB510A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73" creationId="{2111240F-7BF2-4E54-83C3-51BF92827C8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74" creationId="{F3E08513-4C41-4480-A315-00080D07A150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75" creationId="{7E2393D1-FACD-4D93-8956-175C7C24A10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76" creationId="{020AE8F2-F5AB-443B-B4BE-A302136A501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77" creationId="{5F2498B1-684B-474D-8097-28E501FB4B7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78" creationId="{A000D7AE-1FF3-4BDA-978F-5977CA9966DC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79" creationId="{A257C627-7000-4E1B-BFAF-6D8FBCCAE265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80" creationId="{4E45578A-284C-4A93-B02A-EBE7BDA6E457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81" creationId="{4B2B8092-CFF7-40F8-A73D-1F6019471200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82" creationId="{042C80EE-C51A-4245-AE57-31F255AE331F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83" creationId="{B12854B1-290F-4E92-97DF-4AFC6A629A1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84" creationId="{3D505B09-2A55-4D86-AD36-5DCEA9CDCF32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85" creationId="{70555088-47E7-47B1-B241-CB98AD44899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86" creationId="{312492E4-9BC9-44BA-92F7-F9C28332E84C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87" creationId="{92D3554A-8B37-42D0-9F0B-DE6438727770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88" creationId="{8A6C825B-1C4E-4291-8CD0-2B12C0748984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89" creationId="{873DE40D-92F5-46BD-AF1B-8FDF424482D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90" creationId="{C509D55D-7274-40EC-9546-407C479566A1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91" creationId="{DA2CAC91-5D0B-48A7-B40E-4A1335259E59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92" creationId="{CC11476F-A1E2-47E6-BCF1-095510786853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93" creationId="{82CB12F5-710C-4A93-A879-8B8FEBEE74D8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94" creationId="{002C3C24-0041-44AC-B4D8-2506D2960EB6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95" creationId="{A4FA756E-21C3-4B48-A34F-A9AFCA9BA40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96" creationId="{4A0A7A68-E5B7-4392-8C62-1598243184A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797" creationId="{57AA6963-8255-4030-8655-7B74650D4AED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822" creationId="{CF6081F1-36BF-4D7D-89C2-E1CA87DA042A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823" creationId="{D302BC11-63E3-4106-9E49-7513B291F028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824" creationId="{506E0D91-80B3-4E6B-B252-B285D8607553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825" creationId="{7FFE9D4D-5247-4231-8CC8-2039DDED3DFE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826" creationId="{69B5FE87-13D4-4772-86DE-2D1860D4E0AB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827" creationId="{5B54DC46-E930-4DC1-8F1E-2391FBB6266E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828" creationId="{2519A895-0C3D-4B3C-ACE0-6A7E4ADDD6D8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829" creationId="{31433413-A5E2-4E33-A8AC-ECCF2404208E}"/>
          </ac:cxnSpMkLst>
        </pc:cxnChg>
        <pc:cxnChg chg="add del mod">
          <ac:chgData name="Fatima Pillosu" userId="a6295d4dc9e22643" providerId="LiveId" clId="{005B96F5-36DF-45A5-B564-15FA03F4A1E7}" dt="2022-03-26T11:28:29.604" v="4" actId="21"/>
          <ac:cxnSpMkLst>
            <pc:docMk/>
            <pc:sldMk cId="675819384" sldId="260"/>
            <ac:cxnSpMk id="830" creationId="{B01E2D8B-336B-424E-B606-8E8E9968319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846" creationId="{1994837D-2044-4DF1-AA3C-6962A4E33FB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847" creationId="{984EED32-9310-4C54-8E46-BD461696F2A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873" creationId="{C12C9A02-D0AC-46D2-9D0B-256F4535C6E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874" creationId="{A9DF7A7B-6237-464B-8E17-BF27EE4B5CB4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875" creationId="{67099B45-DF58-4815-9135-678FDE18640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876" creationId="{2CD538BE-CC26-420B-A514-4E13BC17543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877" creationId="{73CEE588-6223-4C19-A0B1-D4D78D9889B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878" creationId="{FBAF9472-D683-4D3D-A2EC-5ABD38A5E20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879" creationId="{9E705E4B-A47E-40EB-AA33-C5E843ABD68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880" creationId="{7FBAE43A-0AF8-4680-A62D-5F9EDED64CB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881" creationId="{BE53F795-9611-4750-9536-8F27103520F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42" creationId="{008568E9-567C-4DA1-AB8E-A1294C71B25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43" creationId="{2CC95B49-F3A7-49AF-A00E-4086A553FB3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44" creationId="{44362220-1582-4108-B89E-4543F9AC07A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45" creationId="{B8424D8B-0486-4B92-8BCA-DF862DB5BB6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46" creationId="{2783A9B0-03A1-44AE-859D-60D902777C6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47" creationId="{71428EF5-1F9D-4F6A-A3EA-58DD80B938C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48" creationId="{F199309D-D9FC-4962-B152-1584A1CE13F5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49" creationId="{F94E5E10-7576-4DCB-A2F7-1E2638E457D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50" creationId="{7EA931D4-220D-4516-A38A-E4B1D82539D6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51" creationId="{B6CE5EB5-EF01-4170-90C0-70F5AE04200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52" creationId="{2C35096E-B812-4C40-819F-A593D54EF8C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53" creationId="{2D1BE8CD-5B1F-4B95-97CC-B6E25777929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54" creationId="{57FBEA4E-AE93-4EF2-AEE5-0E62F99B3FAB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55" creationId="{E60E6B26-2E94-4388-8CDC-29228FDB061C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56" creationId="{2E014ABE-9270-4187-9943-DC358C46799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57" creationId="{99CBAD80-BCC7-464A-8317-712A631EEEA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58" creationId="{E1C20BC4-D787-4CB6-81B3-C672780AE6E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59" creationId="{F3598455-F143-4690-A188-2274A93E98FD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60" creationId="{3A820502-56A7-4C4E-8E6D-B0AF5AA2F8F4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61" creationId="{4848BE73-902B-4FFE-B3F1-FB7F02DA63E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62" creationId="{25C2CDE5-E6D0-499B-9BB5-FC8DCDA4244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63" creationId="{CE85AF34-2389-4AA3-A28C-F3B55348035B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64" creationId="{F7DC0CAF-D8CE-4A71-BECD-6F7DF11724B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65" creationId="{67CECDBD-5940-421B-9E95-8A453F4D28D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66" creationId="{91CD9759-67B2-462F-BCB4-B41992957307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67" creationId="{1103AEC0-BAE8-4AA5-AAA0-473512533F6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68" creationId="{F63D6DEE-585D-419E-976E-8AF08AFD888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69" creationId="{D02FBB34-654E-4F06-927B-A80BBC9F1B4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70" creationId="{8F5707C9-8CA6-4173-B0B4-975D4B28BB4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71" creationId="{458D8406-1E00-4567-BABA-6FEEB8CA1767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72" creationId="{4684F442-F44A-4F63-99F6-368BC8174556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73" creationId="{2F8E3B68-3A55-4A32-953D-B7C0EFB3C447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74" creationId="{0EEE969E-7574-4BDA-98CA-CA096766E06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75" creationId="{5A8FFCF6-007D-4F8D-882B-2CFC119A76F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76" creationId="{624F844E-F667-41BA-8438-1CEBBAFB8A87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77" creationId="{56646ABA-4AC1-4310-9089-341D3808C45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78" creationId="{5CE0920F-92E7-4BBE-BDC2-5E96F809732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79" creationId="{5F57C046-F438-4392-A8D3-5452B2D158F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80" creationId="{4175E55B-7BB1-41E6-9A8E-3681895E60FC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981" creationId="{285DB286-FB73-4001-9D38-1B9CE94206B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21" creationId="{2B23AA09-0370-4F7F-853F-23780AF0337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22" creationId="{FAD2588B-11D6-4B2C-9FDD-0F2C65329984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23" creationId="{8E548125-AD7C-41D3-915D-509918DFA04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24" creationId="{749BD06A-4063-4A2F-A5F6-1AE9338D4264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25" creationId="{885C3C2A-4D52-4951-9D2A-682D56E8927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26" creationId="{67912ECE-97C7-4205-B69F-A7BAB208724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27" creationId="{05113151-8D98-4593-805B-84D119ACC62B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28" creationId="{8DEA81D3-F1C0-4EA2-9A37-C85AA91D5B2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29" creationId="{C235D430-9921-48E0-B806-AF55DB145844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30" creationId="{93F6B793-26EC-4AA0-8CAB-33D0E4C58906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31" creationId="{89B7D8DF-0E5D-4EF7-8D4A-8C0233725EF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32" creationId="{C41B39E2-310E-4F10-8872-626718E4F6E5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33" creationId="{7CD6F0C3-8066-4407-89D7-5EAB91044D6B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34" creationId="{D35C3831-FF6A-41B7-A77E-9E15DE1672DD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35" creationId="{BE9C35B1-9982-4322-813A-CD525ED8040D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36" creationId="{0D705A95-B530-4AC3-9E0C-2684844820B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37" creationId="{0EF8A7A2-81D1-40F3-B3E7-F722DF20B5B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38" creationId="{BDD9DDFD-8006-4584-9EFD-F739B1C3679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39" creationId="{234BF64C-9329-4778-8121-63B31C550D9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40" creationId="{5065AB42-29C8-4C87-BE03-F7BE54C4C63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41" creationId="{D5D3A1FA-A78C-4DD3-BD3F-937B4D9870F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42" creationId="{308D650E-2FB1-4522-AF83-643B5B6DAA9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43" creationId="{BDA9ACF2-9EF1-4B5E-A008-25A7E0D1192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44" creationId="{C3A52CE8-CDAE-4D5F-A373-766DEB8D604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45" creationId="{DF998F82-C8B9-427D-BDBB-E2EDBD1D5CC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46" creationId="{5F9F197F-2D05-4926-9615-9F1E54DDB57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47" creationId="{6FF3F556-D5E0-4E2A-BAD6-6DE7837C1D2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48" creationId="{A51C92AE-9553-49AE-AB5C-4F521512F32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49" creationId="{7D4DD9E8-8AEC-4DA1-89B1-669E51F9240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50" creationId="{10DEF70A-2A61-489F-8ADE-1AF2ED410FA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51" creationId="{87EEFBE6-88B7-49DC-BEE6-9BAC889575A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52" creationId="{5938D563-FBE1-4487-9C97-16B1C380F1D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53" creationId="{34D905DB-D711-4678-9C64-6A1DE3842D9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54" creationId="{9CA967AD-FAAC-4503-A8C6-9378430996D7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55" creationId="{55093147-CA61-4465-95A8-26A5146F459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56" creationId="{30948BB5-41C2-46E0-8070-3F552C39F5B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57" creationId="{00977B91-305D-45E9-9163-052FC74B5D6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58" creationId="{14DAD2A0-6E01-48EC-8973-B7F073886F0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59" creationId="{7010BEBD-0CED-4FA2-9944-9835429A595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060" creationId="{41E21355-6057-47BD-BD1D-B949CD90780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01" creationId="{E92546E3-1754-4726-96B7-C50EFFC1E0A6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02" creationId="{17A58665-8EDD-47D3-92DC-49887CB25C9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03" creationId="{B2C84548-A23E-4B1D-AD50-29DAB97C7B85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04" creationId="{D9B6FBED-2FB8-4840-9957-57A71CE9E5C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05" creationId="{70D6F76D-6D78-4B05-8BB3-F60AC5949206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06" creationId="{48581531-195A-4665-8747-70E64532BAA5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07" creationId="{3AE52784-C5E4-40C1-840D-228CE6657A4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08" creationId="{7FE3C1D3-BBE0-41F6-B0F9-16754CFCE49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09" creationId="{FAA03103-CAEA-4AC6-BFE3-4C71BE91FBAC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10" creationId="{2EDEA626-8323-4C44-B985-2D1677102E5D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11" creationId="{71631628-D0C1-4F4A-A6E8-41822697CC7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12" creationId="{E584333B-01D1-4BDB-B427-714B9E4F2304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13" creationId="{99255036-7124-42DC-89A1-9D8F7920F45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14" creationId="{BA8C2701-8065-4859-A173-22C21F0085F4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15" creationId="{B46F1A13-5B92-4F5A-B295-57BE87AC3C3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16" creationId="{F52A8A7C-B1DA-4715-B51F-59770F5541EB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17" creationId="{6EA633FA-0765-4786-822E-8A59A920F6F6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18" creationId="{99ABDFEE-8A67-4BAC-AECB-966B10AE693D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19" creationId="{1F2EE430-E823-467E-BAEE-7BAA274C71BC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20" creationId="{701D4A68-60D2-491F-AA82-B06646FBE86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21" creationId="{3592FA43-FD6A-49CE-A9B1-58D7FBA633A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22" creationId="{94D9EABB-4429-4EA4-A999-7CB3F485D7D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23" creationId="{6F39D23F-5B1A-4C3F-89A0-DBE1596DD7A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24" creationId="{4A49AA68-D31A-4697-8791-0E8DF9A023C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25" creationId="{29C4E6E6-2909-4189-8CCB-A9871A13329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26" creationId="{5F2EE189-297D-4D0D-A695-A8C762E3115B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27" creationId="{F47B43CD-1DA7-4036-A4A4-F1CBB9C651C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28" creationId="{37DB44BB-AB00-4652-8079-3BE9C311210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29" creationId="{EF8DBE8A-FFCE-430A-AD39-BDF454EDA8B5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30" creationId="{1676D944-9296-48E8-A101-F8881036048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31" creationId="{A93E32FD-4FEB-4A55-B7DA-A975A6BD581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32" creationId="{4335CA8B-174E-4A98-9747-C9B11F8E001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33" creationId="{111270B7-1D9F-45BA-91D4-904C78C6D4DC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34" creationId="{E61AD0DF-A224-4F3C-9C70-2B77C0BE795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35" creationId="{606C96F9-86B8-42E2-8F3F-83298E3B2F8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36" creationId="{536ED728-E480-4987-840C-BB949B9132F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37" creationId="{82A225EA-DE5D-4F55-8C91-1056532D8D16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38" creationId="{92ECC721-BD34-43AC-9BA4-B3973D4EF98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39" creationId="{4F17E3FC-A7E8-4056-8A58-B61E001FBB2C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40" creationId="{6DF92126-B1AD-47D1-805F-181239009D47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80" creationId="{146074AC-8BCE-4F5A-A1AD-E8F1E231780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81" creationId="{1DBC90CD-53C1-4A27-A71B-95A015EE509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82" creationId="{ED574217-564A-426F-84A2-5840CD04242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83" creationId="{C2655BDF-CF8B-4AE2-99A7-286A1134718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84" creationId="{BD561EA2-687A-42CF-A37B-DC2511CB59F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85" creationId="{5498EAFD-DCD5-425B-BC63-E8AEEF29BDA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86" creationId="{9F967726-4F34-4C28-888B-35CE5271270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87" creationId="{8CB7CBFE-A266-44D1-AD1F-C09805F58B15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88" creationId="{7C4EB65B-76B1-4ECC-B25A-5A391F2F0E0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89" creationId="{4370B0DD-12A3-4CA5-BA79-AF1206853E5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90" creationId="{F772162C-23CC-47EC-A65A-6DD0A145FBAD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91" creationId="{4110CA21-1F70-4EC6-8898-7CFC554F115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92" creationId="{CFFE0B1B-F860-4046-BD4B-283C0EC8B51D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93" creationId="{EB0A9765-161E-4CFB-9DD3-4445FCCFF52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94" creationId="{7CE48677-B045-4E2C-97CF-4DEFBFF2AB8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95" creationId="{FA754156-570C-4411-A978-47CBB4DFCDDC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96" creationId="{2F572672-3FDE-488F-8FA5-01B29A7BE096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97" creationId="{856EBC40-34A9-478C-B545-9132B38296F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98" creationId="{37410220-B527-4AF0-A001-C6F5841A8BB1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199" creationId="{BA9F4CAA-837F-43A5-A397-E87111DA40F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00" creationId="{B4B2AAA0-93A6-48AF-A98E-D3C6BFF4E86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01" creationId="{B19772F3-20E1-45A9-8C4D-AC6BF270EE1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02" creationId="{D483FE25-B3B2-4F36-B3CC-1D0830455F2C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03" creationId="{3EFA3322-7700-4BAC-B040-C7433E96F5E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04" creationId="{7DB7D4E4-FECC-44EF-90E4-F668F4955C08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05" creationId="{6E27878B-8073-4E2E-8634-3D91BC8ADD5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06" creationId="{453FC17A-6E06-468F-B90C-F9F672D8FBCD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07" creationId="{46A034C3-604F-4C56-B0D0-D7A13B1447E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08" creationId="{CBA87C58-83F8-4360-80DE-96AA7AA2A53C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09" creationId="{4842DE89-3913-49C3-B91A-7F18FD2B3E75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10" creationId="{A03633B9-BFE6-4616-A899-AC5A2EDDC30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11" creationId="{A78CD64D-E332-4246-8006-6EA96B500B1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12" creationId="{51C47409-CBB2-4E63-8E7C-BC7B668D446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13" creationId="{E32DBE9F-A99D-4FCD-9385-E0DFA693AD4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14" creationId="{905CC03C-3A71-4840-B1E3-EEFE39E8115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15" creationId="{40346B13-E58E-4C94-9BF0-4614F417202C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16" creationId="{A42DF950-CEC0-4E7D-B884-DDD752D5E9B4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17" creationId="{AADED79D-1410-4EBB-860F-65AE1447B41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18" creationId="{986D29B2-5F0A-4F0D-AAD8-57E4C5040927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19" creationId="{00BCF6C5-8CDB-429A-B355-B0158C0E2990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44" creationId="{BD2044FB-53E7-43B3-8306-E4E610C7A5CE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45" creationId="{DD8DD3A2-C382-4047-B09D-A8335C50635A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46" creationId="{D672D418-1803-4C86-B17A-C5162009EAE9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47" creationId="{D742596D-2B3E-4C93-A540-1B702B96026C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48" creationId="{9CD6708F-908B-4124-9416-FEDDBBC79513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49" creationId="{2FAD1940-39EF-42B2-BB29-D858E648DBD4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50" creationId="{8891CA1A-DA3C-4345-BEDC-769CED3A05EF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51" creationId="{9890AB8E-88DD-4117-B570-316461970E52}"/>
          </ac:cxnSpMkLst>
        </pc:cxnChg>
        <pc:cxnChg chg="add del mod">
          <ac:chgData name="Fatima Pillosu" userId="a6295d4dc9e22643" providerId="LiveId" clId="{005B96F5-36DF-45A5-B564-15FA03F4A1E7}" dt="2022-03-26T11:49:11.287" v="264" actId="21"/>
          <ac:cxnSpMkLst>
            <pc:docMk/>
            <pc:sldMk cId="675819384" sldId="260"/>
            <ac:cxnSpMk id="1252" creationId="{F522704C-625F-4C79-B63E-1F2081B3993D}"/>
          </ac:cxnSpMkLst>
        </pc:cxnChg>
        <pc:cxnChg chg="add del mod">
          <ac:chgData name="Fatima Pillosu" userId="a6295d4dc9e22643" providerId="LiveId" clId="{005B96F5-36DF-45A5-B564-15FA03F4A1E7}" dt="2022-03-26T11:41:16.564" v="260" actId="21"/>
          <ac:cxnSpMkLst>
            <pc:docMk/>
            <pc:sldMk cId="675819384" sldId="260"/>
            <ac:cxnSpMk id="1271" creationId="{273320D7-05B9-42C9-83CB-D51E7253DD1C}"/>
          </ac:cxnSpMkLst>
        </pc:cxnChg>
        <pc:cxnChg chg="add del mod">
          <ac:chgData name="Fatima Pillosu" userId="a6295d4dc9e22643" providerId="LiveId" clId="{005B96F5-36DF-45A5-B564-15FA03F4A1E7}" dt="2022-03-26T11:41:16.564" v="260" actId="21"/>
          <ac:cxnSpMkLst>
            <pc:docMk/>
            <pc:sldMk cId="675819384" sldId="260"/>
            <ac:cxnSpMk id="1273" creationId="{14A6536C-6E3F-486A-9CCC-DBC84551C908}"/>
          </ac:cxnSpMkLst>
        </pc:cxnChg>
        <pc:cxnChg chg="add del mod">
          <ac:chgData name="Fatima Pillosu" userId="a6295d4dc9e22643" providerId="LiveId" clId="{005B96F5-36DF-45A5-B564-15FA03F4A1E7}" dt="2022-03-26T11:41:16.564" v="260" actId="21"/>
          <ac:cxnSpMkLst>
            <pc:docMk/>
            <pc:sldMk cId="675819384" sldId="260"/>
            <ac:cxnSpMk id="1275" creationId="{53130685-AF2E-4FF9-99EE-943D24AED48A}"/>
          </ac:cxnSpMkLst>
        </pc:cxnChg>
        <pc:cxnChg chg="add del mod">
          <ac:chgData name="Fatima Pillosu" userId="a6295d4dc9e22643" providerId="LiveId" clId="{005B96F5-36DF-45A5-B564-15FA03F4A1E7}" dt="2022-03-26T11:41:16.564" v="260" actId="21"/>
          <ac:cxnSpMkLst>
            <pc:docMk/>
            <pc:sldMk cId="675819384" sldId="260"/>
            <ac:cxnSpMk id="1277" creationId="{92CCFEFA-B72E-4628-B201-B2AF8266A4D2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280" creationId="{ED65FB10-1868-4871-A1E8-9B8B58C0F294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281" creationId="{45FB818D-18FC-4373-BE1D-765E39CBE2E6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07" creationId="{23D2D688-A984-48F1-9A06-A673593116D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08" creationId="{48E7BECE-1C4B-4783-8CAC-C7DD9B74896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09" creationId="{980F42E5-45BD-4F63-BB11-DAEF3A18FAE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10" creationId="{797A08A8-0300-4EE0-A142-61F10821F6AE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11" creationId="{510B8936-4B73-45C7-9A83-0BD52B6D3F2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12" creationId="{7BFA36B7-1009-4372-B403-E0FFE6BC521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13" creationId="{088628B2-2366-4FF2-B476-A31263A4735F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14" creationId="{2A3D2DE0-9209-4194-AD63-D45175E1086F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15" creationId="{01A89244-4FD3-4A66-AC4C-BFA8BFF34719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76" creationId="{95406060-DC5E-439B-9668-9B590ECBCC76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77" creationId="{E2A5155F-F46A-42D1-BEF7-804497727D42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78" creationId="{FCCC257B-198F-482B-8750-C73DF4E628C6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79" creationId="{EF4E770A-BE72-4927-BDD6-9D40026D523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80" creationId="{4EE9F03C-CDCC-4A52-AE93-519195A3DB9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81" creationId="{94C9748C-9D4F-44A4-B1F1-08DA9C642329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82" creationId="{DA077873-46D7-4D7B-A922-3628298A99E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83" creationId="{5C951258-9AE2-43FC-A66E-060265E066F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84" creationId="{E68256B9-27DF-4999-90FF-A05B056CF61B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85" creationId="{C17FC834-26FC-4D41-A419-77A0D9A8A3E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86" creationId="{8E5F3818-3549-4259-B109-E519C777E05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87" creationId="{8A504566-CFC3-49A6-9AC9-3190896249A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88" creationId="{4012E93B-3A4E-4831-90F0-898DB2A28AB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89" creationId="{2905E8EA-F6AA-4DE8-9CD7-A44172175326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90" creationId="{61CD055D-CADE-4595-A14F-EFC3B43B2BCA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91" creationId="{705F0C45-8A97-4FE8-B550-E6E67DCBF5D4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92" creationId="{7FF84E65-24E1-4BE1-8DB7-22D1438CD8E9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93" creationId="{28CD0CC6-9358-4DD4-82ED-B96CBFA2542F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94" creationId="{B9AA47D6-1657-4A23-805D-3948C6BAB79F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95" creationId="{B9D34344-7F3F-4977-A816-3A6618E264E5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96" creationId="{1689689B-F6F8-4872-AE78-2F7BF31FAE46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97" creationId="{2E93A682-066E-4338-ACA6-1E79CBFCB729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98" creationId="{9DFE9658-9DAF-47DD-9723-71F1870308BB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399" creationId="{E53F3BBF-25AE-42ED-8099-6221A3CE17C5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00" creationId="{5A972B3E-FD77-4D43-9723-6CDC53E39CB2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01" creationId="{B1458ECE-439A-429F-B8D6-D5E18DC0ECDB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02" creationId="{B19E662F-72D3-4A8B-B760-A63FDB599E7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03" creationId="{4E8C6550-AF91-4202-947A-7FF5144BBEE1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04" creationId="{D89FE1BD-6FF2-46BB-BC6C-90BD563FD861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05" creationId="{6D252364-CA01-4A7C-8CCE-77BA0D13F95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06" creationId="{23BBDDF0-1AC1-4190-B4E1-30C03ED3C912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07" creationId="{859E30ED-A493-4DCD-9C40-13C5DF9C814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08" creationId="{452630B9-334F-4D68-8DA5-D7162D80A22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09" creationId="{5D2ECB59-7ED6-4039-862F-5EDC4A7B28E9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10" creationId="{52CBFA68-C300-42DE-8129-F7E0348183B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11" creationId="{1EF4D885-285A-49AC-A1AE-CC6D17DB91F2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12" creationId="{E380FA35-5BA3-4A13-8C37-D25C88C004EE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13" creationId="{C2468B90-9243-42E7-AEE8-DEF2B7FA851E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14" creationId="{9FC0BE13-1B90-4688-A9B3-E839749A4432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15" creationId="{76241ED3-7317-43EF-B53E-3430687355E4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55" creationId="{43684864-C8DB-49B8-893B-F1ECC6F05131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56" creationId="{58F31502-65C7-45E0-B0FF-B9EB49A2673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57" creationId="{96682E2C-567D-4357-A88A-E192862A36D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58" creationId="{799AA2C6-B0F4-461B-92BB-FA635CDBC07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59" creationId="{3E2262F0-B263-426C-852F-278718E9105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60" creationId="{66C5E574-8AA5-4737-964A-78E192F52505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61" creationId="{DACCB830-F863-4097-96AA-FD3C6AB3202F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62" creationId="{DD3514EC-6514-477C-9974-6AF49A99750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63" creationId="{5B1BEBAF-763C-4985-9EAD-ECF8EC77090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64" creationId="{78AA0F60-A422-4639-81E7-43D1A5933C9B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65" creationId="{4D35E8C9-D824-49A6-9E92-928DE4437864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66" creationId="{76900BE8-F264-4D67-B966-815B9F7A907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67" creationId="{CB1953E4-938C-4C42-91E6-95076493E4B2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68" creationId="{03BEE915-B73D-41E8-905D-BB677C9614DA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69" creationId="{8EB00868-6CA9-4880-9F07-C04DD867AEAB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70" creationId="{670EBD0C-B066-4B9C-8547-6BF90A97E51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71" creationId="{C08B3B4A-A843-443C-A99C-88443EA126F9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72" creationId="{19947162-F600-48E1-AA1C-798E7660B3AA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73" creationId="{56A7E172-52A1-4937-A707-B2A42F52272E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74" creationId="{9B5109DC-9B22-4822-A50A-3392AE65989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75" creationId="{E2F74176-4451-4043-9F06-DA3EDDF92C3A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76" creationId="{1D34E596-641A-4773-92F4-0B720F6DA23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77" creationId="{F83A959C-FEC9-4B7B-B690-D7F0ABED45B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78" creationId="{BA82C086-AF79-4B95-A9AC-C2BAF59751AB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79" creationId="{15CA1BA9-2CF4-4FCA-A440-0345CD3E221B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80" creationId="{0A2BDF77-4A38-43F6-A14F-A02821E7C46F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81" creationId="{0A71F419-AC96-41B9-AB6B-4651581A5864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82" creationId="{38573330-E2BB-4482-8AB5-74B7F5582032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83" creationId="{3F454CD1-AFF2-41E9-848D-9A93819883CE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84" creationId="{99842F40-FDCD-470B-875F-98964DF25446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85" creationId="{1E340662-8746-41AD-9FBE-6021FEB6D7B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86" creationId="{269F0BAC-5038-40AD-BF50-1F5246686F8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87" creationId="{91E9D469-103A-4F21-AC3B-281D4F2D03F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88" creationId="{6E892333-618A-49CF-8C1D-42D5068C2E9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89" creationId="{8B88ED53-6F12-4159-8008-DF7BAB3AF0F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90" creationId="{F0E9D32A-15B5-432D-9FBD-48335751A19B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91" creationId="{58180E85-E34D-49FA-8008-3B60F2B1622A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92" creationId="{C58CC233-9961-4763-91E5-4B1956A1A8C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93" creationId="{8B9DA417-5104-4635-B482-979D1A5B6AB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494" creationId="{B9B5BBFD-23E1-476E-A8CA-711AD0FC1D3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35" creationId="{306A803C-ABC0-4290-AF2D-F4A10521EA3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36" creationId="{0E539B1C-9467-4DA2-BC0F-2F132ACBDCDA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37" creationId="{025D0A44-4D0B-4D76-90A3-4ECC53D1BDB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38" creationId="{3C2E61CB-034C-40FC-8F9C-5B5429292E15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39" creationId="{E547D3EF-216F-498F-9762-99E07FEC887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40" creationId="{D67F0F3D-FD8F-49B7-BC0E-6DCE76B1E81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41" creationId="{090AEE09-37B5-4110-B230-54723EF089E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42" creationId="{0BA3A6DF-B73E-4BDF-92E3-4BB13A7A27AB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43" creationId="{7CDE3225-5E60-441B-8E16-1118779E3BC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44" creationId="{D7DDE5B4-69CE-46A6-A128-0AE76DCCB67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45" creationId="{43357D8A-4A0A-4E37-8F0F-1E5EFB2F7FE9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46" creationId="{94625F00-C62C-4A04-BFE7-E27B703542E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47" creationId="{49DFF5D9-6561-4EA0-A40E-4B33973B83D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48" creationId="{B62C88A5-25D8-4C68-BF8D-69305C989F32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49" creationId="{4F92F35C-F826-4A5A-9ED1-72A94A97D48F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50" creationId="{C7E8D2D1-33BA-4CDE-873A-6FEF912605EA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51" creationId="{CE6EDB9D-9404-4A6E-9975-DBC18E18784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52" creationId="{9E843E8E-5498-40B0-B3F8-13D1971D747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53" creationId="{4E63998C-DC05-4069-A9AE-5AB53D4AECBF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54" creationId="{942591C0-5C6B-44BD-8525-1CDF66D91F4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55" creationId="{E0E3F324-10C4-4F22-BBBB-12E0E986407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56" creationId="{5C54881A-2555-41D2-BE0D-A573CFC08195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57" creationId="{CD706091-808C-438B-BED3-AFBB0B956065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58" creationId="{00E4E955-2838-40B7-A351-8F6815837DB1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59" creationId="{723EBCF3-8786-420C-82EE-56991CDCB6B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60" creationId="{B6C3A067-409D-4B04-9189-18C70228D6C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61" creationId="{2FE1EE82-CA3B-4DA6-878D-0A35044BF2F6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62" creationId="{005DCAA8-D595-4202-A163-324E71D37E2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63" creationId="{48481C0A-8CBB-4244-BF5D-DAACA4A2CC8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64" creationId="{3B7C7E22-52B7-46AA-AE5F-90DC121D339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65" creationId="{1EC0E1F7-C86E-4C15-8191-3D098BF3C0B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66" creationId="{A9983B04-5B19-4950-9307-6A5C3A6D3F5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67" creationId="{F807D167-E22A-43E8-927D-AF4686E745C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68" creationId="{C700E279-4B7D-47FD-9168-D610F7AFE646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69" creationId="{424D0A76-1D5E-408A-9502-BFC4E79F467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70" creationId="{B12E1E1A-0934-4892-B9DF-532EFC60EC7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71" creationId="{89C93351-D20D-4DA2-B205-E4CA34CE33B2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72" creationId="{69B7D066-928E-407C-98F2-D94CBB03987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73" creationId="{DF8277BB-D682-4225-B0AA-6F160F32B631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574" creationId="{B0CF2024-6D96-478D-B942-7E9B5D88E03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14" creationId="{DAE474C1-4384-471C-834C-310FDA211329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15" creationId="{993EDCE8-AC34-4E85-BB9A-9DE0A5FF1F5F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16" creationId="{2643F8E4-AA1A-45A4-A4AF-EF1C444DE0F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17" creationId="{0EE40A55-AB16-45F7-B590-1089ADAB2102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18" creationId="{106758C0-437F-496C-BB1A-FBC6EABC3F41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19" creationId="{BCC836C0-5389-4F14-ABF9-9D8E10CC39D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20" creationId="{8DDE93AF-CD90-4068-A45F-EE010E66CB29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21" creationId="{0BBD5214-66E4-4D95-A1D2-46DA43FC0B6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22" creationId="{9933D241-A9BE-4BFA-BD5A-1086B262192A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23" creationId="{58FC2237-BE68-4A10-9DBC-A24C2587CBE4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24" creationId="{8D808B6B-C5F6-4531-AEE0-77FCCF2E87F5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25" creationId="{1D7AA97F-2F55-4E31-91D9-85D9AB67A2A1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26" creationId="{8DD5839F-0944-4F45-A822-6983F3DDB440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27" creationId="{CD2A0F8E-EA39-4311-9C86-2D8A2A6E587F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28" creationId="{67BE48CD-7A28-4560-9818-7588192E371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29" creationId="{0BE63222-D8F3-439B-BFAA-CC7E0E86BFA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30" creationId="{D5BB65E5-F295-4752-8157-5B33BBD4C7F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31" creationId="{DFEB696B-3812-4DEC-A4C7-7C143EA2D7F6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32" creationId="{23C3DDE5-D1E6-4B31-BFD9-5CA70CFE89DE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33" creationId="{A6E9207F-F301-4404-B97A-B412AEAE522A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34" creationId="{739FD0FC-207C-428C-888E-ADB054627743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35" creationId="{1974B5BB-34B2-4023-BBC2-1EB446F1F536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36" creationId="{0B64B09A-158F-429F-B3A3-55A2808DC67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37" creationId="{9AB730D9-F680-4828-AA7D-C62BD96FEF3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38" creationId="{9CDD7E24-6DE7-4BCB-AE2E-4387391F49E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39" creationId="{8C3D505A-0F68-49FC-92C6-A873E35224B5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40" creationId="{B2F81F80-3109-484E-9F93-32BF516AACAB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41" creationId="{04A6F1A6-070A-4345-AA78-F718A8EFD30E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42" creationId="{F59A01D3-3815-4002-B4A2-1819054B7161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43" creationId="{35BC078F-D450-43FC-802F-5614371EE30A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44" creationId="{9D410413-0799-4D4E-885E-68F5C6A71FC4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45" creationId="{605BB209-8B66-4F2F-BFB5-262B3216511B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46" creationId="{868F40A9-F02E-4FCE-A0D3-28DEFC16FC09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47" creationId="{87BFE6CF-F4DE-4342-8EFF-E602C0AC9A14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48" creationId="{F7A6B17D-651B-4B18-B6D8-158B6129F96F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49" creationId="{231A9B01-8013-4F81-8784-2B3C2E431E1A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50" creationId="{3F6807E4-F8DF-4915-944E-F4C8DCA7DA7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51" creationId="{2476AAD7-5728-4346-8F3E-C57D7DDB6EE5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52" creationId="{FB2B52CD-4A9D-4C85-BABD-B3647A6A2F1D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53" creationId="{B9A76654-90D4-4055-BD55-B08ABFEDD19E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78" creationId="{26D43E18-6291-416A-A21F-B367CE8234F7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79" creationId="{06D6A173-7726-410F-849C-B75C28CFE0C5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80" creationId="{329C6D99-2A42-4239-B7A1-CCA7E290504E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81" creationId="{6AAECEA0-DA35-4B32-8A6F-E5BFD39533D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82" creationId="{54A394E4-F852-4C13-AA3D-78C24FDE6B56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83" creationId="{7AE16B69-2F81-4658-81FB-C7191A13C308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84" creationId="{9FDC2A89-D612-4613-BF09-C8FFCB0EEBEC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85" creationId="{069E6764-68D9-430B-8F0C-F8FDDD33B82E}"/>
          </ac:cxnSpMkLst>
        </pc:cxnChg>
        <pc:cxnChg chg="del">
          <ac:chgData name="Fatima Pillosu" userId="a6295d4dc9e22643" providerId="LiveId" clId="{005B96F5-36DF-45A5-B564-15FA03F4A1E7}" dt="2022-03-26T11:27:30.478" v="0" actId="21"/>
          <ac:cxnSpMkLst>
            <pc:docMk/>
            <pc:sldMk cId="675819384" sldId="260"/>
            <ac:cxnSpMk id="1686" creationId="{B6507D86-7AAC-4ABC-99B1-4B18419C13FF}"/>
          </ac:cxnSpMkLst>
        </pc:cxnChg>
        <pc:cxnChg chg="add mod">
          <ac:chgData name="Fatima Pillosu" userId="a6295d4dc9e22643" providerId="LiveId" clId="{005B96F5-36DF-45A5-B564-15FA03F4A1E7}" dt="2022-03-26T12:34:45.066" v="589" actId="1038"/>
          <ac:cxnSpMkLst>
            <pc:docMk/>
            <pc:sldMk cId="675819384" sldId="260"/>
            <ac:cxnSpMk id="1714" creationId="{78737E87-13CB-4D5D-A320-2A96C0828BD3}"/>
          </ac:cxnSpMkLst>
        </pc:cxnChg>
        <pc:cxnChg chg="add mod">
          <ac:chgData name="Fatima Pillosu" userId="a6295d4dc9e22643" providerId="LiveId" clId="{005B96F5-36DF-45A5-B564-15FA03F4A1E7}" dt="2022-03-26T12:36:17.138" v="596" actId="12788"/>
          <ac:cxnSpMkLst>
            <pc:docMk/>
            <pc:sldMk cId="675819384" sldId="260"/>
            <ac:cxnSpMk id="1715" creationId="{5A9F98C6-E43A-460B-97F0-A7B0993BA78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741" creationId="{857B5127-03D5-4266-9A3E-C9E4D8938D85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742" creationId="{DC8A82C1-C81E-47C0-9E7E-09C5EDF610B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743" creationId="{C9ABF014-DE0B-4E3B-8DD3-EFE3F18D237B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744" creationId="{1A29F90B-7F8F-416B-B844-4EFA596C0D42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745" creationId="{72342475-76A3-4CB1-8C0F-103CA2EAC1C8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746" creationId="{A6D84214-65C4-4794-AA4A-C5041524968E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747" creationId="{92B3C660-8E4D-411B-9DD5-ACF9E5C67604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748" creationId="{65428C8D-86D0-4081-9E4F-B4C0D2D81244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749" creationId="{0385269C-DC6A-45DC-AAFF-758B0E3314C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10" creationId="{ACD511ED-B734-4C5F-8703-182D415BB21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11" creationId="{7DF6678F-471B-43A3-BF61-BF325FB6915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12" creationId="{585E68BC-73C5-4594-957B-AB51B8F4DB0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13" creationId="{954D873F-4742-4ABA-A5E2-3EFC12EF97F7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14" creationId="{6022FF83-72F4-4AEF-AC52-93012DEBA285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15" creationId="{0E80DF0A-3702-4096-9F9F-35A66BA3FBF4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16" creationId="{7CEE5832-E358-4209-BAEF-7118D7B24F3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17" creationId="{30CE0EA9-7EA7-4A8C-B7F8-2694645F0DB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18" creationId="{260C3364-3C78-43FC-9B11-0D9F0B73F90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19" creationId="{B861B48F-1530-4F45-B0FD-5A531C82AF7C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20" creationId="{26A37380-B248-48CA-9A5E-78205B5903E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21" creationId="{BF6268A7-2F3F-47AF-922B-2F00BCC4A2D0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22" creationId="{405407F8-3868-4245-B570-C00E0C6FDF80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23" creationId="{F28D2793-CDDB-444A-9135-495B9242D13D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24" creationId="{BF16F371-1375-465E-AD6C-8A21703209F9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25" creationId="{49357CAA-1B0B-4EF3-A4E1-FBFE37CDC56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26" creationId="{77664EB4-25B3-4FA5-B9B0-1A7625F14594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27" creationId="{725FF89E-F960-4FA2-8CDC-ADA0354FA2A7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28" creationId="{A9020783-2386-4D96-8142-7F9084F024D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29" creationId="{7BF936B2-5030-4A6B-924C-DD763E593C2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30" creationId="{9CE01B8E-5E2A-40F0-92C8-BDE629FA97FB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31" creationId="{DF96EAE1-6BF9-4933-8AD9-E64BA06FB87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32" creationId="{C740B654-989B-41D6-80EF-EEDB66E37BE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33" creationId="{458CEE61-97F3-4BF5-AC94-EE15455F727C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34" creationId="{A0DAC4AF-15D6-446E-A03D-33FEF48F1578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35" creationId="{B849A055-ECE4-42AC-A359-F020F3992A2E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36" creationId="{848615D1-3E93-4B78-89C7-B5892A79B5EE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37" creationId="{1291C8FD-1166-4AE6-B6F8-8EEC488EC00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38" creationId="{C3AAF598-E384-4764-8005-E481E11D8855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39" creationId="{2FC77142-073E-4281-8684-24A8E03926F2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40" creationId="{E12A362B-B74B-4EB9-8FB9-07FD19E8CD0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41" creationId="{9F1CE01E-4BCC-49E3-A3F8-92708CC32A20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42" creationId="{2136CD78-B6F4-4130-8D27-EBD23E3C435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43" creationId="{5C8BB9FB-1CC2-4E64-A5D5-85850C918F38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44" creationId="{43C1830C-5D12-41EE-AD6F-153B9949CFC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45" creationId="{AB3EC83C-72F5-4C85-8AA5-FB6C10CD9FC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46" creationId="{C6C3200E-0AE6-4F9A-BC2F-6ABFCFCA6752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47" creationId="{A8060081-542D-4256-8006-90A3EBA70A78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48" creationId="{4FDF90FC-BB07-4920-B09A-5EC56E9ACAE4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49" creationId="{6C85BF6B-D0A8-4083-93AD-7C8D39E9335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89" creationId="{F76D5974-C448-4161-91F4-CB4B4696515C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90" creationId="{21596CDF-4062-4D93-84CC-F83459798790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91" creationId="{9C17C973-D9D5-40B4-96DA-E279D275A8F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92" creationId="{6A7F2F5F-FA1D-4E41-8694-AF2590EF8E6D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93" creationId="{84E6958C-3594-46CB-8DDD-DE342B9F390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94" creationId="{8CE722F2-B876-4025-A956-C1442DB7054C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95" creationId="{3DB6F363-1DC4-4748-B691-770602DD7D0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96" creationId="{C6ED5BE7-FE42-42E8-A4D3-A322D7552DF5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97" creationId="{9C4B53B4-1075-427B-B7FF-D29F8A5E2DC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98" creationId="{AC31F599-2D2B-4A10-96C2-8886283FD344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899" creationId="{39B6D213-D295-4671-BDED-4E605AE9F0D5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00" creationId="{8C60245B-0F42-420A-A638-1814833200A8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01" creationId="{045673A3-3FBD-4AE3-B5F2-BF3A3F59A3D4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02" creationId="{064C658D-A38F-4E71-A85E-CFF90EAD8115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03" creationId="{6C125C40-119C-462A-90D1-AA901208B237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04" creationId="{F52B0C4D-1491-439E-9065-1DBDDB4C2EB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05" creationId="{E23795C7-4693-441E-94E2-30AAAB19542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06" creationId="{A8DAC95D-711E-4021-BAEB-13D22CB5DBF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07" creationId="{5AEF2919-B9D2-49DB-9B7F-CCCBEDB671D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08" creationId="{11F42400-E4EA-49CD-BB16-B0FB892015E7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09" creationId="{6A81CC2E-F9AB-4ED2-ADE9-281014B2BFD9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10" creationId="{890CA273-5C22-47EF-86A9-ADBFEE43BD8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11" creationId="{425738B8-72BA-4420-B60B-99B0257B662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12" creationId="{363D6F31-3117-4CB7-A6A2-FA06D110168D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13" creationId="{9B67BD91-65C3-485C-9D17-D6ACA3AECA5C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14" creationId="{649CC3D4-B258-4E35-8775-5B34CBDC0BE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15" creationId="{B54B5D6C-168F-4340-95B7-0A3B1010E289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16" creationId="{88B46A72-639F-4A0C-ABC0-E4DFA22E253D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17" creationId="{3917ACBD-2D87-4FCF-A100-E898EB6DEA8D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18" creationId="{80E1BCB9-0D6D-4231-8DD9-BCE40C36216C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19" creationId="{5032D904-FA23-4F8E-AEE3-25D0FC30EEA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20" creationId="{AA5AF210-328F-48B7-B97D-B5CD9D0F100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21" creationId="{17337DA0-D8AF-4A35-9D5D-F2A350C1355D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22" creationId="{698CEAA8-A989-4451-8A45-6A978F549E2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23" creationId="{DF80502C-8234-4B8A-A2CC-581FF8A9413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24" creationId="{E4FA55DB-3F1D-4341-9770-4F93B5A383C8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25" creationId="{6CD3260C-648F-4679-A181-DEEBE4339CBC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26" creationId="{4F118BAF-EE9A-4648-AEA3-3548E71FBE2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27" creationId="{31B0811A-1667-475E-BF13-FB95F92A5B5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28" creationId="{47C4B5F3-5001-4304-971B-6F9E7BE0C2A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69" creationId="{39448AC1-44F1-4345-9E32-C232E5E49E22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70" creationId="{35287D0A-C6ED-4556-B156-3BACD366DCB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71" creationId="{A02A5250-560F-41BD-A16F-9A395416794E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72" creationId="{26098D3B-6FF5-45D0-B028-14F5183B63D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73" creationId="{99976E8C-9B72-4829-BD01-AEA9553FB90E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74" creationId="{28607E35-C08F-4A4D-BC52-ACC0C1F335CB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75" creationId="{04E21F8D-6994-4EE1-968C-F0E215E115F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76" creationId="{DCDC8570-E386-4DC2-94E6-85F254F366B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77" creationId="{E20105D5-1592-4AAD-8380-6CB690C7C6BD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78" creationId="{827E9E65-E514-4F28-B68D-4289769DE98E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79" creationId="{6AAE9DAC-02DA-437F-AC7D-2A23159F86A4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80" creationId="{07DEC10B-E523-4A18-B50D-48922AC1135B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81" creationId="{57A19D0E-6ADF-4E94-A1B9-40D591F28875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82" creationId="{25CBD42D-CF20-409E-8683-C89A65075EEC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83" creationId="{D52FCE85-F2A7-47EC-97E4-10E301FE6398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84" creationId="{DED08CF7-D9D8-425D-B2E6-00CE27AE3C81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85" creationId="{DF00E888-CB1F-4956-955F-B0C666650CA4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86" creationId="{A041E991-1736-41CF-9898-2EF78F75F03D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87" creationId="{FF412AC3-426D-4503-8284-E85F46A376C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88" creationId="{77F5E665-0EEB-4A86-B3EB-E7F7286CE0D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89" creationId="{D8C8023E-667D-4E64-BCBD-5A5FE98CA6B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90" creationId="{EEFD775D-108A-4E42-92FA-83E9A7B72347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91" creationId="{7D820690-21E6-40AD-9CA6-046A025C5F9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92" creationId="{291F7B9C-34FB-4B31-BBD8-0FDC1FC02D19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93" creationId="{A01A37BD-0B6A-4E8A-9EDB-2082AD952EE9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94" creationId="{BC727012-BF45-4AAE-886D-E65EAE7D700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95" creationId="{90EAEFC2-CE69-4F38-A6D4-29F2446C910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96" creationId="{F3F34836-80C3-4C64-BD99-8F4AADB540C8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97" creationId="{273D97BA-4EEC-4CA6-B9D9-7A45AF5509C8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98" creationId="{EF42C652-9E05-4487-B5B5-F940D8342F3B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1999" creationId="{ECACE640-DCEA-45B4-BC3C-D1E534E32438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00" creationId="{989C57FB-0EFC-48BD-808A-DF00580A7F3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01" creationId="{4A0AE99F-E0E5-4DA7-A377-9B9CCF9AD78D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02" creationId="{90A0681E-2D75-4FB2-9965-92DD3DAA17D2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03" creationId="{8CA2A147-57BB-4004-B04E-406D505B4E89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04" creationId="{B81535D2-6AD9-4B94-A621-3EDBCD714F3B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05" creationId="{A8E76804-B17A-40D0-852C-09587D73984B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06" creationId="{2AC83B2E-53A0-4784-BB00-B4E5874067F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07" creationId="{F09FF97D-F6BA-495D-B5CC-EAC2285449D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08" creationId="{A7F6B6F7-4521-468A-9411-6044624912C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48" creationId="{237DE0FE-98E8-4727-9731-57E0EEB12B5E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49" creationId="{4285EC3A-76A9-4287-BE4A-03B53A75FA82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50" creationId="{15BF7A8D-833B-474C-8851-0759A8CF554E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51" creationId="{54515A83-3C2B-4078-BD00-35B69AA6292B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52" creationId="{ED094DCC-0C13-428F-AB3D-5D3A347FBCA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53" creationId="{55A5C0D3-8EE0-4B75-9D89-A5C6F8AFB8E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54" creationId="{1681A1B0-B847-4D63-AC00-E67FA930C9DE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55" creationId="{501C2958-8B4E-41D7-A8CB-2F59704E0067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56" creationId="{5F166289-A402-46B3-8E44-9D3F9094D52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57" creationId="{01C632D0-4C8A-4B73-9E54-59407C74FAD2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58" creationId="{65681BF5-4733-4FE7-B108-B68CE005F00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59" creationId="{5EA2FE56-9791-4EAF-B29B-8AC0EB97A030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60" creationId="{495EA6FB-2D40-4E58-A500-B5AF9A42C8D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61" creationId="{05B0DF3E-6E13-40C2-9EC0-060A181D21D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62" creationId="{7AD630A0-527C-42BD-99EB-C46A4C9943C9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63" creationId="{CF317438-6926-4C93-BCDB-15077572DD2B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64" creationId="{B3442AFF-D2A9-4CEA-A438-34982E5E7B36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65" creationId="{3669072A-8D1A-4390-B405-179241C601C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66" creationId="{0ED2C5C2-B414-4315-B1D4-C0457E733EAC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67" creationId="{45C5D6CF-F100-4500-93ED-F96489D4F48C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68" creationId="{DEB09E8C-91F0-4AE0-A7BB-7EEA2ECE635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69" creationId="{83E7B64A-5B60-4B15-A892-30866A3AF5D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70" creationId="{231FF7CA-C28C-4885-9033-020CAEC218C9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71" creationId="{050E28CD-6DA7-4723-AEE0-B09316FC08A2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72" creationId="{C0540CBA-3713-437E-8BE2-73538E3D44A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73" creationId="{B33058A8-95F9-4222-B001-7FCA89D49412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74" creationId="{7A729BE1-F00D-4CEC-AF9B-AC6B7D856405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75" creationId="{34E1CB78-7050-42C6-A5CF-D957919EE1A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76" creationId="{B7C811A9-BEB9-4971-8122-CEF947EB5BB0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77" creationId="{4A220038-DFF5-4D23-9F41-FEC751464679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78" creationId="{DFF7CFEA-A94F-4EA1-B548-91D698AE708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79" creationId="{722E81CE-B0D3-4B1E-BCD4-F64F2895AEA5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80" creationId="{70EC643F-C708-46B6-A3C5-A91E61C6ACB4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81" creationId="{6DDFBBC1-44DC-4041-8A5A-CB9B9A556B5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82" creationId="{7818D4AD-3965-42FB-98E6-A139578EF4D5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83" creationId="{69C1B1A4-7055-4162-852B-0D1D5D88333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84" creationId="{B806B656-1810-474F-9353-0ACA8EFEB98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85" creationId="{EDB28BD4-9EB6-454B-94C0-BDDE422E0500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86" creationId="{062DF398-F1AD-44EC-8157-28A2664492AB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087" creationId="{7A94731B-4EE5-4399-94CB-FF17B0917C0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112" creationId="{73A6401A-B61F-474F-893A-253E4ECE9A80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113" creationId="{800C88B3-0100-4BFB-9AB2-8235D11D96B9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114" creationId="{FFAC381B-F1FD-41F5-BE63-5FE395BE61C3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115" creationId="{992734B6-45EA-4F68-877E-D6D664BDBC1A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116" creationId="{1713E46C-9D7F-4500-94D3-F58C12D28D39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117" creationId="{EFEDDF43-4254-4569-AB36-1F15D2B144D4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118" creationId="{7B3F1A18-66F1-4D68-B344-D7358205402E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119" creationId="{CB90AF26-00D2-4FF3-84AA-8165B754C5AF}"/>
          </ac:cxnSpMkLst>
        </pc:cxnChg>
        <pc:cxnChg chg="add mod">
          <ac:chgData name="Fatima Pillosu" userId="a6295d4dc9e22643" providerId="LiveId" clId="{005B96F5-36DF-45A5-B564-15FA03F4A1E7}" dt="2022-03-26T11:50:23.972" v="265"/>
          <ac:cxnSpMkLst>
            <pc:docMk/>
            <pc:sldMk cId="675819384" sldId="260"/>
            <ac:cxnSpMk id="2120" creationId="{AACEA894-4B47-43D1-95B4-7C35BBC00A82}"/>
          </ac:cxnSpMkLst>
        </pc:cxnChg>
      </pc:sldChg>
    </pc:docChg>
  </pc:docChgLst>
</pc:chgInfo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783" y="1219531"/>
            <a:ext cx="6242209" cy="2594304"/>
          </a:xfrm>
        </p:spPr>
        <p:txBody>
          <a:bodyPr anchor="b"/>
          <a:lstStyle>
            <a:lvl1pPr algn="ctr">
              <a:defRPr sz="48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7972" y="3913881"/>
            <a:ext cx="5507831" cy="1799108"/>
          </a:xfrm>
        </p:spPr>
        <p:txBody>
          <a:bodyPr/>
          <a:lstStyle>
            <a:lvl1pPr marL="0" indent="0" algn="ctr">
              <a:buNone/>
              <a:defRPr sz="1927"/>
            </a:lvl1pPr>
            <a:lvl2pPr marL="367177" indent="0" algn="ctr">
              <a:buNone/>
              <a:defRPr sz="1606"/>
            </a:lvl2pPr>
            <a:lvl3pPr marL="734355" indent="0" algn="ctr">
              <a:buNone/>
              <a:defRPr sz="1446"/>
            </a:lvl3pPr>
            <a:lvl4pPr marL="1101532" indent="0" algn="ctr">
              <a:buNone/>
              <a:defRPr sz="1285"/>
            </a:lvl4pPr>
            <a:lvl5pPr marL="1468709" indent="0" algn="ctr">
              <a:buNone/>
              <a:defRPr sz="1285"/>
            </a:lvl5pPr>
            <a:lvl6pPr marL="1835887" indent="0" algn="ctr">
              <a:buNone/>
              <a:defRPr sz="1285"/>
            </a:lvl6pPr>
            <a:lvl7pPr marL="2203064" indent="0" algn="ctr">
              <a:buNone/>
              <a:defRPr sz="1285"/>
            </a:lvl7pPr>
            <a:lvl8pPr marL="2570241" indent="0" algn="ctr">
              <a:buNone/>
              <a:defRPr sz="1285"/>
            </a:lvl8pPr>
            <a:lvl9pPr marL="2937419" indent="0" algn="ctr">
              <a:buNone/>
              <a:defRPr sz="128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2082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7257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55390" y="396736"/>
            <a:ext cx="1583501" cy="631499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885" y="396736"/>
            <a:ext cx="4658707" cy="631499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4644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492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060" y="1857759"/>
            <a:ext cx="6334006" cy="3099710"/>
          </a:xfrm>
        </p:spPr>
        <p:txBody>
          <a:bodyPr anchor="b"/>
          <a:lstStyle>
            <a:lvl1pPr>
              <a:defRPr sz="48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1060" y="4986793"/>
            <a:ext cx="6334006" cy="1630064"/>
          </a:xfrm>
        </p:spPr>
        <p:txBody>
          <a:bodyPr/>
          <a:lstStyle>
            <a:lvl1pPr marL="0" indent="0">
              <a:buNone/>
              <a:defRPr sz="1927">
                <a:solidFill>
                  <a:schemeClr val="tx1"/>
                </a:solidFill>
              </a:defRPr>
            </a:lvl1pPr>
            <a:lvl2pPr marL="367177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2pPr>
            <a:lvl3pPr marL="734355" indent="0">
              <a:buNone/>
              <a:defRPr sz="1446">
                <a:solidFill>
                  <a:schemeClr val="tx1">
                    <a:tint val="75000"/>
                  </a:schemeClr>
                </a:solidFill>
              </a:defRPr>
            </a:lvl3pPr>
            <a:lvl4pPr marL="1101532" indent="0">
              <a:buNone/>
              <a:defRPr sz="1285">
                <a:solidFill>
                  <a:schemeClr val="tx1">
                    <a:tint val="75000"/>
                  </a:schemeClr>
                </a:solidFill>
              </a:defRPr>
            </a:lvl4pPr>
            <a:lvl5pPr marL="1468709" indent="0">
              <a:buNone/>
              <a:defRPr sz="1285">
                <a:solidFill>
                  <a:schemeClr val="tx1">
                    <a:tint val="75000"/>
                  </a:schemeClr>
                </a:solidFill>
              </a:defRPr>
            </a:lvl5pPr>
            <a:lvl6pPr marL="1835887" indent="0">
              <a:buNone/>
              <a:defRPr sz="1285">
                <a:solidFill>
                  <a:schemeClr val="tx1">
                    <a:tint val="75000"/>
                  </a:schemeClr>
                </a:solidFill>
              </a:defRPr>
            </a:lvl6pPr>
            <a:lvl7pPr marL="2203064" indent="0">
              <a:buNone/>
              <a:defRPr sz="1285">
                <a:solidFill>
                  <a:schemeClr val="tx1">
                    <a:tint val="75000"/>
                  </a:schemeClr>
                </a:solidFill>
              </a:defRPr>
            </a:lvl7pPr>
            <a:lvl8pPr marL="2570241" indent="0">
              <a:buNone/>
              <a:defRPr sz="1285">
                <a:solidFill>
                  <a:schemeClr val="tx1">
                    <a:tint val="75000"/>
                  </a:schemeClr>
                </a:solidFill>
              </a:defRPr>
            </a:lvl8pPr>
            <a:lvl9pPr marL="2937419" indent="0">
              <a:buNone/>
              <a:defRPr sz="12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092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4885" y="1983677"/>
            <a:ext cx="3121104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17786" y="1983677"/>
            <a:ext cx="3121104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429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841" y="396737"/>
            <a:ext cx="6334006" cy="14403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5842" y="1826708"/>
            <a:ext cx="3106761" cy="895241"/>
          </a:xfrm>
        </p:spPr>
        <p:txBody>
          <a:bodyPr anchor="b"/>
          <a:lstStyle>
            <a:lvl1pPr marL="0" indent="0">
              <a:buNone/>
              <a:defRPr sz="1927" b="1"/>
            </a:lvl1pPr>
            <a:lvl2pPr marL="367177" indent="0">
              <a:buNone/>
              <a:defRPr sz="1606" b="1"/>
            </a:lvl2pPr>
            <a:lvl3pPr marL="734355" indent="0">
              <a:buNone/>
              <a:defRPr sz="1446" b="1"/>
            </a:lvl3pPr>
            <a:lvl4pPr marL="1101532" indent="0">
              <a:buNone/>
              <a:defRPr sz="1285" b="1"/>
            </a:lvl4pPr>
            <a:lvl5pPr marL="1468709" indent="0">
              <a:buNone/>
              <a:defRPr sz="1285" b="1"/>
            </a:lvl5pPr>
            <a:lvl6pPr marL="1835887" indent="0">
              <a:buNone/>
              <a:defRPr sz="1285" b="1"/>
            </a:lvl6pPr>
            <a:lvl7pPr marL="2203064" indent="0">
              <a:buNone/>
              <a:defRPr sz="1285" b="1"/>
            </a:lvl7pPr>
            <a:lvl8pPr marL="2570241" indent="0">
              <a:buNone/>
              <a:defRPr sz="1285" b="1"/>
            </a:lvl8pPr>
            <a:lvl9pPr marL="2937419" indent="0">
              <a:buNone/>
              <a:defRPr sz="128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5842" y="2721949"/>
            <a:ext cx="3106761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7786" y="1826708"/>
            <a:ext cx="3122061" cy="895241"/>
          </a:xfrm>
        </p:spPr>
        <p:txBody>
          <a:bodyPr anchor="b"/>
          <a:lstStyle>
            <a:lvl1pPr marL="0" indent="0">
              <a:buNone/>
              <a:defRPr sz="1927" b="1"/>
            </a:lvl1pPr>
            <a:lvl2pPr marL="367177" indent="0">
              <a:buNone/>
              <a:defRPr sz="1606" b="1"/>
            </a:lvl2pPr>
            <a:lvl3pPr marL="734355" indent="0">
              <a:buNone/>
              <a:defRPr sz="1446" b="1"/>
            </a:lvl3pPr>
            <a:lvl4pPr marL="1101532" indent="0">
              <a:buNone/>
              <a:defRPr sz="1285" b="1"/>
            </a:lvl4pPr>
            <a:lvl5pPr marL="1468709" indent="0">
              <a:buNone/>
              <a:defRPr sz="1285" b="1"/>
            </a:lvl5pPr>
            <a:lvl6pPr marL="1835887" indent="0">
              <a:buNone/>
              <a:defRPr sz="1285" b="1"/>
            </a:lvl6pPr>
            <a:lvl7pPr marL="2203064" indent="0">
              <a:buNone/>
              <a:defRPr sz="1285" b="1"/>
            </a:lvl7pPr>
            <a:lvl8pPr marL="2570241" indent="0">
              <a:buNone/>
              <a:defRPr sz="1285" b="1"/>
            </a:lvl8pPr>
            <a:lvl9pPr marL="2937419" indent="0">
              <a:buNone/>
              <a:defRPr sz="128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7786" y="2721949"/>
            <a:ext cx="3122061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3520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502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3720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841" y="496782"/>
            <a:ext cx="2368559" cy="1738736"/>
          </a:xfrm>
        </p:spPr>
        <p:txBody>
          <a:bodyPr anchor="b"/>
          <a:lstStyle>
            <a:lvl1pPr>
              <a:defRPr sz="25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2061" y="1072912"/>
            <a:ext cx="3717786" cy="5295555"/>
          </a:xfrm>
        </p:spPr>
        <p:txBody>
          <a:bodyPr/>
          <a:lstStyle>
            <a:lvl1pPr>
              <a:defRPr sz="2570"/>
            </a:lvl1pPr>
            <a:lvl2pPr>
              <a:defRPr sz="2249"/>
            </a:lvl2pPr>
            <a:lvl3pPr>
              <a:defRPr sz="1927"/>
            </a:lvl3pPr>
            <a:lvl4pPr>
              <a:defRPr sz="1606"/>
            </a:lvl4pPr>
            <a:lvl5pPr>
              <a:defRPr sz="1606"/>
            </a:lvl5pPr>
            <a:lvl6pPr>
              <a:defRPr sz="1606"/>
            </a:lvl6pPr>
            <a:lvl7pPr>
              <a:defRPr sz="1606"/>
            </a:lvl7pPr>
            <a:lvl8pPr>
              <a:defRPr sz="1606"/>
            </a:lvl8pPr>
            <a:lvl9pPr>
              <a:defRPr sz="16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841" y="2235517"/>
            <a:ext cx="2368559" cy="4141573"/>
          </a:xfrm>
        </p:spPr>
        <p:txBody>
          <a:bodyPr/>
          <a:lstStyle>
            <a:lvl1pPr marL="0" indent="0">
              <a:buNone/>
              <a:defRPr sz="1285"/>
            </a:lvl1pPr>
            <a:lvl2pPr marL="367177" indent="0">
              <a:buNone/>
              <a:defRPr sz="1124"/>
            </a:lvl2pPr>
            <a:lvl3pPr marL="734355" indent="0">
              <a:buNone/>
              <a:defRPr sz="964"/>
            </a:lvl3pPr>
            <a:lvl4pPr marL="1101532" indent="0">
              <a:buNone/>
              <a:defRPr sz="803"/>
            </a:lvl4pPr>
            <a:lvl5pPr marL="1468709" indent="0">
              <a:buNone/>
              <a:defRPr sz="803"/>
            </a:lvl5pPr>
            <a:lvl6pPr marL="1835887" indent="0">
              <a:buNone/>
              <a:defRPr sz="803"/>
            </a:lvl6pPr>
            <a:lvl7pPr marL="2203064" indent="0">
              <a:buNone/>
              <a:defRPr sz="803"/>
            </a:lvl7pPr>
            <a:lvl8pPr marL="2570241" indent="0">
              <a:buNone/>
              <a:defRPr sz="803"/>
            </a:lvl8pPr>
            <a:lvl9pPr marL="2937419" indent="0">
              <a:buNone/>
              <a:defRPr sz="8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5108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841" y="496782"/>
            <a:ext cx="2368559" cy="1738736"/>
          </a:xfrm>
        </p:spPr>
        <p:txBody>
          <a:bodyPr anchor="b"/>
          <a:lstStyle>
            <a:lvl1pPr>
              <a:defRPr sz="25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22061" y="1072912"/>
            <a:ext cx="3717786" cy="5295555"/>
          </a:xfrm>
        </p:spPr>
        <p:txBody>
          <a:bodyPr anchor="t"/>
          <a:lstStyle>
            <a:lvl1pPr marL="0" indent="0">
              <a:buNone/>
              <a:defRPr sz="2570"/>
            </a:lvl1pPr>
            <a:lvl2pPr marL="367177" indent="0">
              <a:buNone/>
              <a:defRPr sz="2249"/>
            </a:lvl2pPr>
            <a:lvl3pPr marL="734355" indent="0">
              <a:buNone/>
              <a:defRPr sz="1927"/>
            </a:lvl3pPr>
            <a:lvl4pPr marL="1101532" indent="0">
              <a:buNone/>
              <a:defRPr sz="1606"/>
            </a:lvl4pPr>
            <a:lvl5pPr marL="1468709" indent="0">
              <a:buNone/>
              <a:defRPr sz="1606"/>
            </a:lvl5pPr>
            <a:lvl6pPr marL="1835887" indent="0">
              <a:buNone/>
              <a:defRPr sz="1606"/>
            </a:lvl6pPr>
            <a:lvl7pPr marL="2203064" indent="0">
              <a:buNone/>
              <a:defRPr sz="1606"/>
            </a:lvl7pPr>
            <a:lvl8pPr marL="2570241" indent="0">
              <a:buNone/>
              <a:defRPr sz="1606"/>
            </a:lvl8pPr>
            <a:lvl9pPr marL="2937419" indent="0">
              <a:buNone/>
              <a:defRPr sz="16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841" y="2235517"/>
            <a:ext cx="2368559" cy="4141573"/>
          </a:xfrm>
        </p:spPr>
        <p:txBody>
          <a:bodyPr/>
          <a:lstStyle>
            <a:lvl1pPr marL="0" indent="0">
              <a:buNone/>
              <a:defRPr sz="1285"/>
            </a:lvl1pPr>
            <a:lvl2pPr marL="367177" indent="0">
              <a:buNone/>
              <a:defRPr sz="1124"/>
            </a:lvl2pPr>
            <a:lvl3pPr marL="734355" indent="0">
              <a:buNone/>
              <a:defRPr sz="964"/>
            </a:lvl3pPr>
            <a:lvl4pPr marL="1101532" indent="0">
              <a:buNone/>
              <a:defRPr sz="803"/>
            </a:lvl4pPr>
            <a:lvl5pPr marL="1468709" indent="0">
              <a:buNone/>
              <a:defRPr sz="803"/>
            </a:lvl5pPr>
            <a:lvl6pPr marL="1835887" indent="0">
              <a:buNone/>
              <a:defRPr sz="803"/>
            </a:lvl6pPr>
            <a:lvl7pPr marL="2203064" indent="0">
              <a:buNone/>
              <a:defRPr sz="803"/>
            </a:lvl7pPr>
            <a:lvl8pPr marL="2570241" indent="0">
              <a:buNone/>
              <a:defRPr sz="803"/>
            </a:lvl8pPr>
            <a:lvl9pPr marL="2937419" indent="0">
              <a:buNone/>
              <a:defRPr sz="8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3733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885" y="396737"/>
            <a:ext cx="6334006" cy="1440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85" y="1983677"/>
            <a:ext cx="6334006" cy="472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4885" y="6906647"/>
            <a:ext cx="1652349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AAFB8-EE70-486E-B3AB-0D048359C07E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32626" y="6906647"/>
            <a:ext cx="2478524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86541" y="6906647"/>
            <a:ext cx="1652349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32B9FC-0A99-467A-9674-42427563285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8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734355" rtl="0" eaLnBrk="1" latinLnBrk="0" hangingPunct="1">
        <a:lnSpc>
          <a:spcPct val="90000"/>
        </a:lnSpc>
        <a:spcBef>
          <a:spcPct val="0"/>
        </a:spcBef>
        <a:buNone/>
        <a:defRPr sz="353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3589" indent="-183589" algn="l" defTabSz="734355" rtl="0" eaLnBrk="1" latinLnBrk="0" hangingPunct="1">
        <a:lnSpc>
          <a:spcPct val="90000"/>
        </a:lnSpc>
        <a:spcBef>
          <a:spcPts val="803"/>
        </a:spcBef>
        <a:buFont typeface="Arial" panose="020B0604020202020204" pitchFamily="34" charset="0"/>
        <a:buChar char="•"/>
        <a:defRPr sz="2249" kern="1200">
          <a:solidFill>
            <a:schemeClr val="tx1"/>
          </a:solidFill>
          <a:latin typeface="+mn-lt"/>
          <a:ea typeface="+mn-ea"/>
          <a:cs typeface="+mn-cs"/>
        </a:defRPr>
      </a:lvl1pPr>
      <a:lvl2pPr marL="550766" indent="-183589" algn="l" defTabSz="734355" rtl="0" eaLnBrk="1" latinLnBrk="0" hangingPunct="1">
        <a:lnSpc>
          <a:spcPct val="90000"/>
        </a:lnSpc>
        <a:spcBef>
          <a:spcPts val="402"/>
        </a:spcBef>
        <a:buFont typeface="Arial" panose="020B0604020202020204" pitchFamily="34" charset="0"/>
        <a:buChar char="•"/>
        <a:defRPr sz="1927" kern="1200">
          <a:solidFill>
            <a:schemeClr val="tx1"/>
          </a:solidFill>
          <a:latin typeface="+mn-lt"/>
          <a:ea typeface="+mn-ea"/>
          <a:cs typeface="+mn-cs"/>
        </a:defRPr>
      </a:lvl2pPr>
      <a:lvl3pPr marL="917943" indent="-183589" algn="l" defTabSz="734355" rtl="0" eaLnBrk="1" latinLnBrk="0" hangingPunct="1">
        <a:lnSpc>
          <a:spcPct val="90000"/>
        </a:lnSpc>
        <a:spcBef>
          <a:spcPts val="402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3pPr>
      <a:lvl4pPr marL="1285121" indent="-183589" algn="l" defTabSz="734355" rtl="0" eaLnBrk="1" latinLnBrk="0" hangingPunct="1">
        <a:lnSpc>
          <a:spcPct val="90000"/>
        </a:lnSpc>
        <a:spcBef>
          <a:spcPts val="402"/>
        </a:spcBef>
        <a:buFont typeface="Arial" panose="020B0604020202020204" pitchFamily="34" charset="0"/>
        <a:buChar char="•"/>
        <a:defRPr sz="1446" kern="1200">
          <a:solidFill>
            <a:schemeClr val="tx1"/>
          </a:solidFill>
          <a:latin typeface="+mn-lt"/>
          <a:ea typeface="+mn-ea"/>
          <a:cs typeface="+mn-cs"/>
        </a:defRPr>
      </a:lvl4pPr>
      <a:lvl5pPr marL="1652298" indent="-183589" algn="l" defTabSz="734355" rtl="0" eaLnBrk="1" latinLnBrk="0" hangingPunct="1">
        <a:lnSpc>
          <a:spcPct val="90000"/>
        </a:lnSpc>
        <a:spcBef>
          <a:spcPts val="402"/>
        </a:spcBef>
        <a:buFont typeface="Arial" panose="020B0604020202020204" pitchFamily="34" charset="0"/>
        <a:buChar char="•"/>
        <a:defRPr sz="1446" kern="1200">
          <a:solidFill>
            <a:schemeClr val="tx1"/>
          </a:solidFill>
          <a:latin typeface="+mn-lt"/>
          <a:ea typeface="+mn-ea"/>
          <a:cs typeface="+mn-cs"/>
        </a:defRPr>
      </a:lvl5pPr>
      <a:lvl6pPr marL="2019475" indent="-183589" algn="l" defTabSz="734355" rtl="0" eaLnBrk="1" latinLnBrk="0" hangingPunct="1">
        <a:lnSpc>
          <a:spcPct val="90000"/>
        </a:lnSpc>
        <a:spcBef>
          <a:spcPts val="402"/>
        </a:spcBef>
        <a:buFont typeface="Arial" panose="020B0604020202020204" pitchFamily="34" charset="0"/>
        <a:buChar char="•"/>
        <a:defRPr sz="1446" kern="1200">
          <a:solidFill>
            <a:schemeClr val="tx1"/>
          </a:solidFill>
          <a:latin typeface="+mn-lt"/>
          <a:ea typeface="+mn-ea"/>
          <a:cs typeface="+mn-cs"/>
        </a:defRPr>
      </a:lvl6pPr>
      <a:lvl7pPr marL="2386653" indent="-183589" algn="l" defTabSz="734355" rtl="0" eaLnBrk="1" latinLnBrk="0" hangingPunct="1">
        <a:lnSpc>
          <a:spcPct val="90000"/>
        </a:lnSpc>
        <a:spcBef>
          <a:spcPts val="402"/>
        </a:spcBef>
        <a:buFont typeface="Arial" panose="020B0604020202020204" pitchFamily="34" charset="0"/>
        <a:buChar char="•"/>
        <a:defRPr sz="1446" kern="1200">
          <a:solidFill>
            <a:schemeClr val="tx1"/>
          </a:solidFill>
          <a:latin typeface="+mn-lt"/>
          <a:ea typeface="+mn-ea"/>
          <a:cs typeface="+mn-cs"/>
        </a:defRPr>
      </a:lvl7pPr>
      <a:lvl8pPr marL="2753830" indent="-183589" algn="l" defTabSz="734355" rtl="0" eaLnBrk="1" latinLnBrk="0" hangingPunct="1">
        <a:lnSpc>
          <a:spcPct val="90000"/>
        </a:lnSpc>
        <a:spcBef>
          <a:spcPts val="402"/>
        </a:spcBef>
        <a:buFont typeface="Arial" panose="020B0604020202020204" pitchFamily="34" charset="0"/>
        <a:buChar char="•"/>
        <a:defRPr sz="1446" kern="1200">
          <a:solidFill>
            <a:schemeClr val="tx1"/>
          </a:solidFill>
          <a:latin typeface="+mn-lt"/>
          <a:ea typeface="+mn-ea"/>
          <a:cs typeface="+mn-cs"/>
        </a:defRPr>
      </a:lvl8pPr>
      <a:lvl9pPr marL="3121007" indent="-183589" algn="l" defTabSz="734355" rtl="0" eaLnBrk="1" latinLnBrk="0" hangingPunct="1">
        <a:lnSpc>
          <a:spcPct val="90000"/>
        </a:lnSpc>
        <a:spcBef>
          <a:spcPts val="402"/>
        </a:spcBef>
        <a:buFont typeface="Arial" panose="020B0604020202020204" pitchFamily="34" charset="0"/>
        <a:buChar char="•"/>
        <a:defRPr sz="14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4355" rtl="0" eaLnBrk="1" latinLnBrk="0" hangingPunct="1">
        <a:defRPr sz="1446" kern="1200">
          <a:solidFill>
            <a:schemeClr val="tx1"/>
          </a:solidFill>
          <a:latin typeface="+mn-lt"/>
          <a:ea typeface="+mn-ea"/>
          <a:cs typeface="+mn-cs"/>
        </a:defRPr>
      </a:lvl1pPr>
      <a:lvl2pPr marL="367177" algn="l" defTabSz="734355" rtl="0" eaLnBrk="1" latinLnBrk="0" hangingPunct="1">
        <a:defRPr sz="1446" kern="1200">
          <a:solidFill>
            <a:schemeClr val="tx1"/>
          </a:solidFill>
          <a:latin typeface="+mn-lt"/>
          <a:ea typeface="+mn-ea"/>
          <a:cs typeface="+mn-cs"/>
        </a:defRPr>
      </a:lvl2pPr>
      <a:lvl3pPr marL="734355" algn="l" defTabSz="734355" rtl="0" eaLnBrk="1" latinLnBrk="0" hangingPunct="1">
        <a:defRPr sz="1446" kern="1200">
          <a:solidFill>
            <a:schemeClr val="tx1"/>
          </a:solidFill>
          <a:latin typeface="+mn-lt"/>
          <a:ea typeface="+mn-ea"/>
          <a:cs typeface="+mn-cs"/>
        </a:defRPr>
      </a:lvl3pPr>
      <a:lvl4pPr marL="1101532" algn="l" defTabSz="734355" rtl="0" eaLnBrk="1" latinLnBrk="0" hangingPunct="1">
        <a:defRPr sz="1446" kern="1200">
          <a:solidFill>
            <a:schemeClr val="tx1"/>
          </a:solidFill>
          <a:latin typeface="+mn-lt"/>
          <a:ea typeface="+mn-ea"/>
          <a:cs typeface="+mn-cs"/>
        </a:defRPr>
      </a:lvl4pPr>
      <a:lvl5pPr marL="1468709" algn="l" defTabSz="734355" rtl="0" eaLnBrk="1" latinLnBrk="0" hangingPunct="1">
        <a:defRPr sz="1446" kern="1200">
          <a:solidFill>
            <a:schemeClr val="tx1"/>
          </a:solidFill>
          <a:latin typeface="+mn-lt"/>
          <a:ea typeface="+mn-ea"/>
          <a:cs typeface="+mn-cs"/>
        </a:defRPr>
      </a:lvl5pPr>
      <a:lvl6pPr marL="1835887" algn="l" defTabSz="734355" rtl="0" eaLnBrk="1" latinLnBrk="0" hangingPunct="1">
        <a:defRPr sz="1446" kern="1200">
          <a:solidFill>
            <a:schemeClr val="tx1"/>
          </a:solidFill>
          <a:latin typeface="+mn-lt"/>
          <a:ea typeface="+mn-ea"/>
          <a:cs typeface="+mn-cs"/>
        </a:defRPr>
      </a:lvl6pPr>
      <a:lvl7pPr marL="2203064" algn="l" defTabSz="734355" rtl="0" eaLnBrk="1" latinLnBrk="0" hangingPunct="1">
        <a:defRPr sz="1446" kern="1200">
          <a:solidFill>
            <a:schemeClr val="tx1"/>
          </a:solidFill>
          <a:latin typeface="+mn-lt"/>
          <a:ea typeface="+mn-ea"/>
          <a:cs typeface="+mn-cs"/>
        </a:defRPr>
      </a:lvl7pPr>
      <a:lvl8pPr marL="2570241" algn="l" defTabSz="734355" rtl="0" eaLnBrk="1" latinLnBrk="0" hangingPunct="1">
        <a:defRPr sz="1446" kern="1200">
          <a:solidFill>
            <a:schemeClr val="tx1"/>
          </a:solidFill>
          <a:latin typeface="+mn-lt"/>
          <a:ea typeface="+mn-ea"/>
          <a:cs typeface="+mn-cs"/>
        </a:defRPr>
      </a:lvl8pPr>
      <a:lvl9pPr marL="2937419" algn="l" defTabSz="734355" rtl="0" eaLnBrk="1" latinLnBrk="0" hangingPunct="1">
        <a:defRPr sz="14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14" name="Straight Connector 1713">
            <a:extLst>
              <a:ext uri="{FF2B5EF4-FFF2-40B4-BE49-F238E27FC236}">
                <a16:creationId xmlns:a16="http://schemas.microsoft.com/office/drawing/2014/main" id="{78737E87-13CB-4D5D-A320-2A96C0828BD3}"/>
              </a:ext>
            </a:extLst>
          </p:cNvPr>
          <p:cNvCxnSpPr>
            <a:cxnSpLocks/>
          </p:cNvCxnSpPr>
          <p:nvPr/>
        </p:nvCxnSpPr>
        <p:spPr>
          <a:xfrm>
            <a:off x="1659159" y="470931"/>
            <a:ext cx="360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5" name="Straight Connector 1714">
            <a:extLst>
              <a:ext uri="{FF2B5EF4-FFF2-40B4-BE49-F238E27FC236}">
                <a16:creationId xmlns:a16="http://schemas.microsoft.com/office/drawing/2014/main" id="{5A9F98C6-E43A-460B-97F0-A7B0993BA783}"/>
              </a:ext>
            </a:extLst>
          </p:cNvPr>
          <p:cNvCxnSpPr>
            <a:cxnSpLocks/>
          </p:cNvCxnSpPr>
          <p:nvPr/>
        </p:nvCxnSpPr>
        <p:spPr>
          <a:xfrm>
            <a:off x="1656426" y="315142"/>
            <a:ext cx="3600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6" name="TextBox 1715">
            <a:extLst>
              <a:ext uri="{FF2B5EF4-FFF2-40B4-BE49-F238E27FC236}">
                <a16:creationId xmlns:a16="http://schemas.microsoft.com/office/drawing/2014/main" id="{F451A6D3-0DF6-496A-8B0B-A8E0439E401A}"/>
              </a:ext>
            </a:extLst>
          </p:cNvPr>
          <p:cNvSpPr txBox="1"/>
          <p:nvPr/>
        </p:nvSpPr>
        <p:spPr>
          <a:xfrm>
            <a:off x="1273960" y="207420"/>
            <a:ext cx="37991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ENS</a:t>
            </a:r>
          </a:p>
        </p:txBody>
      </p:sp>
      <p:sp>
        <p:nvSpPr>
          <p:cNvPr id="1717" name="TextBox 1716">
            <a:extLst>
              <a:ext uri="{FF2B5EF4-FFF2-40B4-BE49-F238E27FC236}">
                <a16:creationId xmlns:a16="http://schemas.microsoft.com/office/drawing/2014/main" id="{B96CA38F-7B24-4719-A759-A1F380D9D19E}"/>
              </a:ext>
            </a:extLst>
          </p:cNvPr>
          <p:cNvSpPr txBox="1"/>
          <p:nvPr/>
        </p:nvSpPr>
        <p:spPr>
          <a:xfrm>
            <a:off x="1125633" y="363209"/>
            <a:ext cx="5282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ecPoint</a:t>
            </a:r>
          </a:p>
        </p:txBody>
      </p:sp>
      <p:sp>
        <p:nvSpPr>
          <p:cNvPr id="1718" name="TextBox 1717">
            <a:extLst>
              <a:ext uri="{FF2B5EF4-FFF2-40B4-BE49-F238E27FC236}">
                <a16:creationId xmlns:a16="http://schemas.microsoft.com/office/drawing/2014/main" id="{6E244214-42B8-4313-AB76-7D0C21194430}"/>
              </a:ext>
            </a:extLst>
          </p:cNvPr>
          <p:cNvSpPr txBox="1"/>
          <p:nvPr/>
        </p:nvSpPr>
        <p:spPr>
          <a:xfrm>
            <a:off x="628734" y="6757934"/>
            <a:ext cx="31659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Lead time steps (in hours, from the 00 UTC run) at the end of </a:t>
            </a:r>
          </a:p>
          <a:p>
            <a:pPr algn="ctr"/>
            <a:r>
              <a:rPr lang="en-GB" sz="800" dirty="0"/>
              <a:t>12-hourly accumulation periods</a:t>
            </a:r>
          </a:p>
        </p:txBody>
      </p:sp>
      <p:sp>
        <p:nvSpPr>
          <p:cNvPr id="1719" name="TextBox 1718">
            <a:extLst>
              <a:ext uri="{FF2B5EF4-FFF2-40B4-BE49-F238E27FC236}">
                <a16:creationId xmlns:a16="http://schemas.microsoft.com/office/drawing/2014/main" id="{767138D4-84FF-4E6B-B587-6A6F94B6A703}"/>
              </a:ext>
            </a:extLst>
          </p:cNvPr>
          <p:cNvSpPr txBox="1"/>
          <p:nvPr/>
        </p:nvSpPr>
        <p:spPr>
          <a:xfrm rot="16200000">
            <a:off x="-934868" y="1929778"/>
            <a:ext cx="2485700" cy="215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Area under the ROC</a:t>
            </a:r>
          </a:p>
        </p:txBody>
      </p:sp>
      <p:sp>
        <p:nvSpPr>
          <p:cNvPr id="1720" name="TextBox 1719">
            <a:extLst>
              <a:ext uri="{FF2B5EF4-FFF2-40B4-BE49-F238E27FC236}">
                <a16:creationId xmlns:a16="http://schemas.microsoft.com/office/drawing/2014/main" id="{54929D5B-8CEF-49AC-9415-CEE3C525815A}"/>
              </a:ext>
            </a:extLst>
          </p:cNvPr>
          <p:cNvSpPr txBox="1"/>
          <p:nvPr/>
        </p:nvSpPr>
        <p:spPr>
          <a:xfrm rot="16200000">
            <a:off x="-934869" y="4967342"/>
            <a:ext cx="248570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Area under the ROC</a:t>
            </a:r>
          </a:p>
        </p:txBody>
      </p:sp>
      <p:sp>
        <p:nvSpPr>
          <p:cNvPr id="1721" name="TextBox 1720">
            <a:extLst>
              <a:ext uri="{FF2B5EF4-FFF2-40B4-BE49-F238E27FC236}">
                <a16:creationId xmlns:a16="http://schemas.microsoft.com/office/drawing/2014/main" id="{1CA85502-BFC7-43EA-B881-02CC7344895C}"/>
              </a:ext>
            </a:extLst>
          </p:cNvPr>
          <p:cNvSpPr txBox="1"/>
          <p:nvPr/>
        </p:nvSpPr>
        <p:spPr>
          <a:xfrm rot="16200000">
            <a:off x="-830305" y="1910567"/>
            <a:ext cx="19664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b="1" dirty="0"/>
              <a:t>VRE85</a:t>
            </a:r>
          </a:p>
        </p:txBody>
      </p:sp>
      <p:sp>
        <p:nvSpPr>
          <p:cNvPr id="1722" name="TextBox 1721">
            <a:extLst>
              <a:ext uri="{FF2B5EF4-FFF2-40B4-BE49-F238E27FC236}">
                <a16:creationId xmlns:a16="http://schemas.microsoft.com/office/drawing/2014/main" id="{450BB041-700E-42FE-9A24-0633F2538EE8}"/>
              </a:ext>
            </a:extLst>
          </p:cNvPr>
          <p:cNvSpPr txBox="1"/>
          <p:nvPr/>
        </p:nvSpPr>
        <p:spPr>
          <a:xfrm rot="16200000">
            <a:off x="-830305" y="4946651"/>
            <a:ext cx="19664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b="1"/>
              <a:t>VRE99</a:t>
            </a:r>
            <a:endParaRPr lang="en-GB" sz="800" b="1" dirty="0"/>
          </a:p>
        </p:txBody>
      </p:sp>
      <p:pic>
        <p:nvPicPr>
          <p:cNvPr id="1723" name="Picture 1722" descr="Chart, histogram&#10;&#10;Description automatically generated">
            <a:extLst>
              <a:ext uri="{FF2B5EF4-FFF2-40B4-BE49-F238E27FC236}">
                <a16:creationId xmlns:a16="http://schemas.microsoft.com/office/drawing/2014/main" id="{CDF287B6-5396-4FE9-831B-8389C4BEE6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14" t="4405" r="7700" b="10274"/>
          <a:stretch/>
        </p:blipFill>
        <p:spPr>
          <a:xfrm>
            <a:off x="601217" y="691193"/>
            <a:ext cx="3240000" cy="2589156"/>
          </a:xfrm>
          <a:prstGeom prst="rect">
            <a:avLst/>
          </a:prstGeom>
        </p:spPr>
      </p:pic>
      <p:pic>
        <p:nvPicPr>
          <p:cNvPr id="1724" name="Picture 1723" descr="Chart, histogram&#10;&#10;Description automatically generated">
            <a:extLst>
              <a:ext uri="{FF2B5EF4-FFF2-40B4-BE49-F238E27FC236}">
                <a16:creationId xmlns:a16="http://schemas.microsoft.com/office/drawing/2014/main" id="{666B8DC0-ACA8-4248-A5A3-CBCC765717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14" t="4405" r="8731" b="10274"/>
          <a:stretch/>
        </p:blipFill>
        <p:spPr>
          <a:xfrm>
            <a:off x="4026075" y="695228"/>
            <a:ext cx="3198322" cy="2589156"/>
          </a:xfrm>
          <a:prstGeom prst="rect">
            <a:avLst/>
          </a:prstGeom>
        </p:spPr>
      </p:pic>
      <p:pic>
        <p:nvPicPr>
          <p:cNvPr id="1725" name="Picture 1724" descr="Chart, histogram&#10;&#10;Description automatically generated">
            <a:extLst>
              <a:ext uri="{FF2B5EF4-FFF2-40B4-BE49-F238E27FC236}">
                <a16:creationId xmlns:a16="http://schemas.microsoft.com/office/drawing/2014/main" id="{29B099DE-0870-4800-B5DD-A6B3D805E9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14" t="4405" r="7700" b="10274"/>
          <a:stretch/>
        </p:blipFill>
        <p:spPr>
          <a:xfrm>
            <a:off x="601218" y="3735782"/>
            <a:ext cx="3240000" cy="2589156"/>
          </a:xfrm>
          <a:prstGeom prst="rect">
            <a:avLst/>
          </a:prstGeom>
        </p:spPr>
      </p:pic>
      <p:pic>
        <p:nvPicPr>
          <p:cNvPr id="1726" name="Picture 1725" descr="Chart, diagram, histogram&#10;&#10;Description automatically generated">
            <a:extLst>
              <a:ext uri="{FF2B5EF4-FFF2-40B4-BE49-F238E27FC236}">
                <a16:creationId xmlns:a16="http://schemas.microsoft.com/office/drawing/2014/main" id="{CFD63488-23FB-435E-B54E-C007A1CD94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214" t="4405" r="8731" b="10274"/>
          <a:stretch/>
        </p:blipFill>
        <p:spPr>
          <a:xfrm>
            <a:off x="4026075" y="3735783"/>
            <a:ext cx="3198322" cy="2589156"/>
          </a:xfrm>
          <a:prstGeom prst="rect">
            <a:avLst/>
          </a:prstGeom>
        </p:spPr>
      </p:pic>
      <p:sp>
        <p:nvSpPr>
          <p:cNvPr id="1727" name="TextBox 1726">
            <a:extLst>
              <a:ext uri="{FF2B5EF4-FFF2-40B4-BE49-F238E27FC236}">
                <a16:creationId xmlns:a16="http://schemas.microsoft.com/office/drawing/2014/main" id="{5C7D47F2-DD11-4A0C-923D-A5800F1CA736}"/>
              </a:ext>
            </a:extLst>
          </p:cNvPr>
          <p:cNvSpPr txBox="1"/>
          <p:nvPr/>
        </p:nvSpPr>
        <p:spPr>
          <a:xfrm>
            <a:off x="5997891" y="2973745"/>
            <a:ext cx="1152000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tp &gt;= 6 mm/12h</a:t>
            </a:r>
          </a:p>
        </p:txBody>
      </p:sp>
      <p:sp>
        <p:nvSpPr>
          <p:cNvPr id="1728" name="TextBox 1727">
            <a:extLst>
              <a:ext uri="{FF2B5EF4-FFF2-40B4-BE49-F238E27FC236}">
                <a16:creationId xmlns:a16="http://schemas.microsoft.com/office/drawing/2014/main" id="{7DC6A3C9-CEA2-437B-80BA-02B451885418}"/>
              </a:ext>
            </a:extLst>
          </p:cNvPr>
          <p:cNvSpPr txBox="1"/>
          <p:nvPr/>
        </p:nvSpPr>
        <p:spPr>
          <a:xfrm>
            <a:off x="2567208" y="6020781"/>
            <a:ext cx="1152000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tp &gt;= 50 mm/12h</a:t>
            </a:r>
          </a:p>
        </p:txBody>
      </p:sp>
      <p:sp>
        <p:nvSpPr>
          <p:cNvPr id="1729" name="TextBox 1728">
            <a:extLst>
              <a:ext uri="{FF2B5EF4-FFF2-40B4-BE49-F238E27FC236}">
                <a16:creationId xmlns:a16="http://schemas.microsoft.com/office/drawing/2014/main" id="{B9417AA9-DD5C-4056-8A2C-AE8F88BDACE8}"/>
              </a:ext>
            </a:extLst>
          </p:cNvPr>
          <p:cNvSpPr txBox="1"/>
          <p:nvPr/>
        </p:nvSpPr>
        <p:spPr>
          <a:xfrm>
            <a:off x="5996267" y="6024671"/>
            <a:ext cx="1152000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tp &gt;= 26 mm/12h</a:t>
            </a:r>
          </a:p>
        </p:txBody>
      </p:sp>
      <p:sp>
        <p:nvSpPr>
          <p:cNvPr id="1730" name="TextBox 1729">
            <a:extLst>
              <a:ext uri="{FF2B5EF4-FFF2-40B4-BE49-F238E27FC236}">
                <a16:creationId xmlns:a16="http://schemas.microsoft.com/office/drawing/2014/main" id="{499AABF3-E494-4FE8-AC2A-EB42CA93CA5A}"/>
              </a:ext>
            </a:extLst>
          </p:cNvPr>
          <p:cNvSpPr txBox="1"/>
          <p:nvPr/>
        </p:nvSpPr>
        <p:spPr>
          <a:xfrm>
            <a:off x="2562662" y="2973745"/>
            <a:ext cx="1152000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tp &gt;= 10 mm/12h</a:t>
            </a:r>
          </a:p>
        </p:txBody>
      </p:sp>
      <p:sp>
        <p:nvSpPr>
          <p:cNvPr id="1731" name="TextBox 1730">
            <a:extLst>
              <a:ext uri="{FF2B5EF4-FFF2-40B4-BE49-F238E27FC236}">
                <a16:creationId xmlns:a16="http://schemas.microsoft.com/office/drawing/2014/main" id="{65098B37-F7E1-410D-BE9D-6DB24993F947}"/>
              </a:ext>
            </a:extLst>
          </p:cNvPr>
          <p:cNvSpPr txBox="1"/>
          <p:nvPr/>
        </p:nvSpPr>
        <p:spPr>
          <a:xfrm>
            <a:off x="358223" y="2732239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0.5</a:t>
            </a:r>
          </a:p>
        </p:txBody>
      </p:sp>
      <p:sp>
        <p:nvSpPr>
          <p:cNvPr id="1732" name="TextBox 1731">
            <a:extLst>
              <a:ext uri="{FF2B5EF4-FFF2-40B4-BE49-F238E27FC236}">
                <a16:creationId xmlns:a16="http://schemas.microsoft.com/office/drawing/2014/main" id="{0C40A40A-1977-4958-A630-153078058699}"/>
              </a:ext>
            </a:extLst>
          </p:cNvPr>
          <p:cNvSpPr txBox="1"/>
          <p:nvPr/>
        </p:nvSpPr>
        <p:spPr>
          <a:xfrm>
            <a:off x="358223" y="3133549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0.4</a:t>
            </a:r>
          </a:p>
        </p:txBody>
      </p:sp>
      <p:sp>
        <p:nvSpPr>
          <p:cNvPr id="1733" name="TextBox 1732">
            <a:extLst>
              <a:ext uri="{FF2B5EF4-FFF2-40B4-BE49-F238E27FC236}">
                <a16:creationId xmlns:a16="http://schemas.microsoft.com/office/drawing/2014/main" id="{0737B3BE-B170-40E0-82E8-EE69C0F33D28}"/>
              </a:ext>
            </a:extLst>
          </p:cNvPr>
          <p:cNvSpPr txBox="1"/>
          <p:nvPr/>
        </p:nvSpPr>
        <p:spPr>
          <a:xfrm>
            <a:off x="358223" y="1910567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0.7</a:t>
            </a:r>
          </a:p>
        </p:txBody>
      </p:sp>
      <p:sp>
        <p:nvSpPr>
          <p:cNvPr id="1734" name="TextBox 1733">
            <a:extLst>
              <a:ext uri="{FF2B5EF4-FFF2-40B4-BE49-F238E27FC236}">
                <a16:creationId xmlns:a16="http://schemas.microsoft.com/office/drawing/2014/main" id="{B8250FD2-7365-4547-A2CB-6490DF17613E}"/>
              </a:ext>
            </a:extLst>
          </p:cNvPr>
          <p:cNvSpPr txBox="1"/>
          <p:nvPr/>
        </p:nvSpPr>
        <p:spPr>
          <a:xfrm>
            <a:off x="358223" y="2321403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0.6</a:t>
            </a:r>
          </a:p>
        </p:txBody>
      </p:sp>
      <p:sp>
        <p:nvSpPr>
          <p:cNvPr id="1735" name="TextBox 1734">
            <a:extLst>
              <a:ext uri="{FF2B5EF4-FFF2-40B4-BE49-F238E27FC236}">
                <a16:creationId xmlns:a16="http://schemas.microsoft.com/office/drawing/2014/main" id="{157A86DB-FE7F-4F87-94A6-B6B842B5DF07}"/>
              </a:ext>
            </a:extLst>
          </p:cNvPr>
          <p:cNvSpPr txBox="1"/>
          <p:nvPr/>
        </p:nvSpPr>
        <p:spPr>
          <a:xfrm>
            <a:off x="358223" y="1088895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0.9</a:t>
            </a:r>
          </a:p>
        </p:txBody>
      </p:sp>
      <p:sp>
        <p:nvSpPr>
          <p:cNvPr id="1736" name="TextBox 1735">
            <a:extLst>
              <a:ext uri="{FF2B5EF4-FFF2-40B4-BE49-F238E27FC236}">
                <a16:creationId xmlns:a16="http://schemas.microsoft.com/office/drawing/2014/main" id="{0DB0EB39-93E0-4D13-A27B-618C554A23D8}"/>
              </a:ext>
            </a:extLst>
          </p:cNvPr>
          <p:cNvSpPr txBox="1"/>
          <p:nvPr/>
        </p:nvSpPr>
        <p:spPr>
          <a:xfrm>
            <a:off x="358223" y="1499731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0.8</a:t>
            </a:r>
          </a:p>
        </p:txBody>
      </p:sp>
      <p:sp>
        <p:nvSpPr>
          <p:cNvPr id="1737" name="TextBox 1736">
            <a:extLst>
              <a:ext uri="{FF2B5EF4-FFF2-40B4-BE49-F238E27FC236}">
                <a16:creationId xmlns:a16="http://schemas.microsoft.com/office/drawing/2014/main" id="{B2D057F3-A82F-4225-93E4-B0C8625793CC}"/>
              </a:ext>
            </a:extLst>
          </p:cNvPr>
          <p:cNvSpPr txBox="1"/>
          <p:nvPr/>
        </p:nvSpPr>
        <p:spPr>
          <a:xfrm>
            <a:off x="358223" y="716159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1</a:t>
            </a:r>
          </a:p>
        </p:txBody>
      </p:sp>
      <p:sp>
        <p:nvSpPr>
          <p:cNvPr id="1738" name="TextBox 1737">
            <a:extLst>
              <a:ext uri="{FF2B5EF4-FFF2-40B4-BE49-F238E27FC236}">
                <a16:creationId xmlns:a16="http://schemas.microsoft.com/office/drawing/2014/main" id="{AFD31253-0999-4ABD-B0DE-30D2709C35C8}"/>
              </a:ext>
            </a:extLst>
          </p:cNvPr>
          <p:cNvSpPr txBox="1"/>
          <p:nvPr/>
        </p:nvSpPr>
        <p:spPr>
          <a:xfrm>
            <a:off x="567631" y="5701633"/>
            <a:ext cx="4934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No Skill</a:t>
            </a:r>
          </a:p>
        </p:txBody>
      </p:sp>
      <p:sp>
        <p:nvSpPr>
          <p:cNvPr id="1739" name="TextBox 1738">
            <a:extLst>
              <a:ext uri="{FF2B5EF4-FFF2-40B4-BE49-F238E27FC236}">
                <a16:creationId xmlns:a16="http://schemas.microsoft.com/office/drawing/2014/main" id="{BEFFDACD-0A7E-4DBF-B30C-E22DE9C9F23C}"/>
              </a:ext>
            </a:extLst>
          </p:cNvPr>
          <p:cNvSpPr txBox="1"/>
          <p:nvPr/>
        </p:nvSpPr>
        <p:spPr>
          <a:xfrm>
            <a:off x="4021112" y="5701633"/>
            <a:ext cx="4934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No Skill</a:t>
            </a:r>
          </a:p>
        </p:txBody>
      </p:sp>
      <p:sp>
        <p:nvSpPr>
          <p:cNvPr id="1740" name="TextBox 1739">
            <a:extLst>
              <a:ext uri="{FF2B5EF4-FFF2-40B4-BE49-F238E27FC236}">
                <a16:creationId xmlns:a16="http://schemas.microsoft.com/office/drawing/2014/main" id="{04F42E3E-ED13-4C49-828E-9892922127F7}"/>
              </a:ext>
            </a:extLst>
          </p:cNvPr>
          <p:cNvSpPr txBox="1"/>
          <p:nvPr/>
        </p:nvSpPr>
        <p:spPr>
          <a:xfrm>
            <a:off x="4004524" y="2674433"/>
            <a:ext cx="4934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No Skill</a:t>
            </a:r>
          </a:p>
        </p:txBody>
      </p:sp>
      <p:cxnSp>
        <p:nvCxnSpPr>
          <p:cNvPr id="1741" name="Straight Connector 1740">
            <a:extLst>
              <a:ext uri="{FF2B5EF4-FFF2-40B4-BE49-F238E27FC236}">
                <a16:creationId xmlns:a16="http://schemas.microsoft.com/office/drawing/2014/main" id="{857B5127-03D5-4266-9A3E-C9E4D8938D85}"/>
              </a:ext>
            </a:extLst>
          </p:cNvPr>
          <p:cNvCxnSpPr>
            <a:cxnSpLocks/>
          </p:cNvCxnSpPr>
          <p:nvPr/>
        </p:nvCxnSpPr>
        <p:spPr>
          <a:xfrm>
            <a:off x="957013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2" name="Straight Connector 1741">
            <a:extLst>
              <a:ext uri="{FF2B5EF4-FFF2-40B4-BE49-F238E27FC236}">
                <a16:creationId xmlns:a16="http://schemas.microsoft.com/office/drawing/2014/main" id="{DC8A82C1-C81E-47C0-9E7E-09C5EDF610BA}"/>
              </a:ext>
            </a:extLst>
          </p:cNvPr>
          <p:cNvCxnSpPr>
            <a:cxnSpLocks/>
          </p:cNvCxnSpPr>
          <p:nvPr/>
        </p:nvCxnSpPr>
        <p:spPr>
          <a:xfrm>
            <a:off x="1277911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3" name="Straight Connector 1742">
            <a:extLst>
              <a:ext uri="{FF2B5EF4-FFF2-40B4-BE49-F238E27FC236}">
                <a16:creationId xmlns:a16="http://schemas.microsoft.com/office/drawing/2014/main" id="{C9ABF014-DE0B-4E3B-8DD3-EFE3F18D237B}"/>
              </a:ext>
            </a:extLst>
          </p:cNvPr>
          <p:cNvCxnSpPr>
            <a:cxnSpLocks/>
          </p:cNvCxnSpPr>
          <p:nvPr/>
        </p:nvCxnSpPr>
        <p:spPr>
          <a:xfrm>
            <a:off x="1598809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4" name="Straight Connector 1743">
            <a:extLst>
              <a:ext uri="{FF2B5EF4-FFF2-40B4-BE49-F238E27FC236}">
                <a16:creationId xmlns:a16="http://schemas.microsoft.com/office/drawing/2014/main" id="{1A29F90B-7F8F-416B-B844-4EFA596C0D42}"/>
              </a:ext>
            </a:extLst>
          </p:cNvPr>
          <p:cNvCxnSpPr>
            <a:cxnSpLocks/>
          </p:cNvCxnSpPr>
          <p:nvPr/>
        </p:nvCxnSpPr>
        <p:spPr>
          <a:xfrm>
            <a:off x="1919707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5" name="Straight Connector 1744">
            <a:extLst>
              <a:ext uri="{FF2B5EF4-FFF2-40B4-BE49-F238E27FC236}">
                <a16:creationId xmlns:a16="http://schemas.microsoft.com/office/drawing/2014/main" id="{72342475-76A3-4CB1-8C0F-103CA2EAC1C8}"/>
              </a:ext>
            </a:extLst>
          </p:cNvPr>
          <p:cNvCxnSpPr>
            <a:cxnSpLocks/>
          </p:cNvCxnSpPr>
          <p:nvPr/>
        </p:nvCxnSpPr>
        <p:spPr>
          <a:xfrm>
            <a:off x="2240605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6" name="Straight Connector 1745">
            <a:extLst>
              <a:ext uri="{FF2B5EF4-FFF2-40B4-BE49-F238E27FC236}">
                <a16:creationId xmlns:a16="http://schemas.microsoft.com/office/drawing/2014/main" id="{A6D84214-65C4-4794-AA4A-C5041524968E}"/>
              </a:ext>
            </a:extLst>
          </p:cNvPr>
          <p:cNvCxnSpPr>
            <a:cxnSpLocks/>
          </p:cNvCxnSpPr>
          <p:nvPr/>
        </p:nvCxnSpPr>
        <p:spPr>
          <a:xfrm>
            <a:off x="2561503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7" name="Straight Connector 1746">
            <a:extLst>
              <a:ext uri="{FF2B5EF4-FFF2-40B4-BE49-F238E27FC236}">
                <a16:creationId xmlns:a16="http://schemas.microsoft.com/office/drawing/2014/main" id="{92B3C660-8E4D-411B-9DD5-ACF9E5C67604}"/>
              </a:ext>
            </a:extLst>
          </p:cNvPr>
          <p:cNvCxnSpPr>
            <a:cxnSpLocks/>
          </p:cNvCxnSpPr>
          <p:nvPr/>
        </p:nvCxnSpPr>
        <p:spPr>
          <a:xfrm>
            <a:off x="2882401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8" name="Straight Connector 1747">
            <a:extLst>
              <a:ext uri="{FF2B5EF4-FFF2-40B4-BE49-F238E27FC236}">
                <a16:creationId xmlns:a16="http://schemas.microsoft.com/office/drawing/2014/main" id="{65428C8D-86D0-4081-9E4F-B4C0D2D81244}"/>
              </a:ext>
            </a:extLst>
          </p:cNvPr>
          <p:cNvCxnSpPr>
            <a:cxnSpLocks/>
          </p:cNvCxnSpPr>
          <p:nvPr/>
        </p:nvCxnSpPr>
        <p:spPr>
          <a:xfrm>
            <a:off x="3203299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9" name="Straight Connector 1748">
            <a:extLst>
              <a:ext uri="{FF2B5EF4-FFF2-40B4-BE49-F238E27FC236}">
                <a16:creationId xmlns:a16="http://schemas.microsoft.com/office/drawing/2014/main" id="{0385269C-DC6A-45DC-AAFF-758B0E3314C6}"/>
              </a:ext>
            </a:extLst>
          </p:cNvPr>
          <p:cNvCxnSpPr>
            <a:cxnSpLocks/>
          </p:cNvCxnSpPr>
          <p:nvPr/>
        </p:nvCxnSpPr>
        <p:spPr>
          <a:xfrm>
            <a:off x="3524196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50" name="TextBox 1749">
            <a:extLst>
              <a:ext uri="{FF2B5EF4-FFF2-40B4-BE49-F238E27FC236}">
                <a16:creationId xmlns:a16="http://schemas.microsoft.com/office/drawing/2014/main" id="{836C1363-FF50-4BDB-B70A-E8EF39BCCD51}"/>
              </a:ext>
            </a:extLst>
          </p:cNvPr>
          <p:cNvSpPr txBox="1"/>
          <p:nvPr/>
        </p:nvSpPr>
        <p:spPr>
          <a:xfrm>
            <a:off x="3441920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10</a:t>
            </a:r>
          </a:p>
        </p:txBody>
      </p:sp>
      <p:sp>
        <p:nvSpPr>
          <p:cNvPr id="1751" name="TextBox 1750">
            <a:extLst>
              <a:ext uri="{FF2B5EF4-FFF2-40B4-BE49-F238E27FC236}">
                <a16:creationId xmlns:a16="http://schemas.microsoft.com/office/drawing/2014/main" id="{3338F963-1372-4E54-8122-B6101071E401}"/>
              </a:ext>
            </a:extLst>
          </p:cNvPr>
          <p:cNvSpPr txBox="1"/>
          <p:nvPr/>
        </p:nvSpPr>
        <p:spPr>
          <a:xfrm>
            <a:off x="3120714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9</a:t>
            </a:r>
          </a:p>
        </p:txBody>
      </p:sp>
      <p:sp>
        <p:nvSpPr>
          <p:cNvPr id="1752" name="TextBox 1751">
            <a:extLst>
              <a:ext uri="{FF2B5EF4-FFF2-40B4-BE49-F238E27FC236}">
                <a16:creationId xmlns:a16="http://schemas.microsoft.com/office/drawing/2014/main" id="{467B60B4-F638-4CAE-B37A-2814F68E0811}"/>
              </a:ext>
            </a:extLst>
          </p:cNvPr>
          <p:cNvSpPr txBox="1"/>
          <p:nvPr/>
        </p:nvSpPr>
        <p:spPr>
          <a:xfrm>
            <a:off x="872300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2</a:t>
            </a:r>
          </a:p>
        </p:txBody>
      </p:sp>
      <p:sp>
        <p:nvSpPr>
          <p:cNvPr id="1753" name="TextBox 1752">
            <a:extLst>
              <a:ext uri="{FF2B5EF4-FFF2-40B4-BE49-F238E27FC236}">
                <a16:creationId xmlns:a16="http://schemas.microsoft.com/office/drawing/2014/main" id="{C6B3F6A9-DAFC-464C-ADE1-15FC00A5E2A6}"/>
              </a:ext>
            </a:extLst>
          </p:cNvPr>
          <p:cNvSpPr txBox="1"/>
          <p:nvPr/>
        </p:nvSpPr>
        <p:spPr>
          <a:xfrm>
            <a:off x="1193502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3</a:t>
            </a:r>
          </a:p>
        </p:txBody>
      </p:sp>
      <p:sp>
        <p:nvSpPr>
          <p:cNvPr id="1754" name="TextBox 1753">
            <a:extLst>
              <a:ext uri="{FF2B5EF4-FFF2-40B4-BE49-F238E27FC236}">
                <a16:creationId xmlns:a16="http://schemas.microsoft.com/office/drawing/2014/main" id="{7B876878-783F-46B8-9F7B-3A17BC0BF4AF}"/>
              </a:ext>
            </a:extLst>
          </p:cNvPr>
          <p:cNvSpPr txBox="1"/>
          <p:nvPr/>
        </p:nvSpPr>
        <p:spPr>
          <a:xfrm>
            <a:off x="1514704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4</a:t>
            </a:r>
          </a:p>
        </p:txBody>
      </p:sp>
      <p:sp>
        <p:nvSpPr>
          <p:cNvPr id="1755" name="TextBox 1754">
            <a:extLst>
              <a:ext uri="{FF2B5EF4-FFF2-40B4-BE49-F238E27FC236}">
                <a16:creationId xmlns:a16="http://schemas.microsoft.com/office/drawing/2014/main" id="{CDEC43B8-1661-4EB3-8CF3-068345AEC85E}"/>
              </a:ext>
            </a:extLst>
          </p:cNvPr>
          <p:cNvSpPr txBox="1"/>
          <p:nvPr/>
        </p:nvSpPr>
        <p:spPr>
          <a:xfrm>
            <a:off x="1835906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5</a:t>
            </a:r>
          </a:p>
        </p:txBody>
      </p:sp>
      <p:sp>
        <p:nvSpPr>
          <p:cNvPr id="1756" name="TextBox 1755">
            <a:extLst>
              <a:ext uri="{FF2B5EF4-FFF2-40B4-BE49-F238E27FC236}">
                <a16:creationId xmlns:a16="http://schemas.microsoft.com/office/drawing/2014/main" id="{A3D94F71-4E45-4C93-87E7-71CBDDF0CF0F}"/>
              </a:ext>
            </a:extLst>
          </p:cNvPr>
          <p:cNvSpPr txBox="1"/>
          <p:nvPr/>
        </p:nvSpPr>
        <p:spPr>
          <a:xfrm>
            <a:off x="2157108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6</a:t>
            </a:r>
          </a:p>
        </p:txBody>
      </p:sp>
      <p:sp>
        <p:nvSpPr>
          <p:cNvPr id="1757" name="TextBox 1756">
            <a:extLst>
              <a:ext uri="{FF2B5EF4-FFF2-40B4-BE49-F238E27FC236}">
                <a16:creationId xmlns:a16="http://schemas.microsoft.com/office/drawing/2014/main" id="{470C2E47-456D-4CFE-9307-4E2CA02D6A8F}"/>
              </a:ext>
            </a:extLst>
          </p:cNvPr>
          <p:cNvSpPr txBox="1"/>
          <p:nvPr/>
        </p:nvSpPr>
        <p:spPr>
          <a:xfrm>
            <a:off x="2478310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7</a:t>
            </a:r>
          </a:p>
        </p:txBody>
      </p:sp>
      <p:sp>
        <p:nvSpPr>
          <p:cNvPr id="1758" name="TextBox 1757">
            <a:extLst>
              <a:ext uri="{FF2B5EF4-FFF2-40B4-BE49-F238E27FC236}">
                <a16:creationId xmlns:a16="http://schemas.microsoft.com/office/drawing/2014/main" id="{792E8232-4A43-43E2-9588-3DF74BC9CB56}"/>
              </a:ext>
            </a:extLst>
          </p:cNvPr>
          <p:cNvSpPr txBox="1"/>
          <p:nvPr/>
        </p:nvSpPr>
        <p:spPr>
          <a:xfrm>
            <a:off x="2799512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8</a:t>
            </a:r>
          </a:p>
        </p:txBody>
      </p:sp>
      <p:sp>
        <p:nvSpPr>
          <p:cNvPr id="1759" name="TextBox 1758">
            <a:extLst>
              <a:ext uri="{FF2B5EF4-FFF2-40B4-BE49-F238E27FC236}">
                <a16:creationId xmlns:a16="http://schemas.microsoft.com/office/drawing/2014/main" id="{F828F182-D094-49F3-B1DE-63A2E1DF61A2}"/>
              </a:ext>
            </a:extLst>
          </p:cNvPr>
          <p:cNvSpPr txBox="1"/>
          <p:nvPr/>
        </p:nvSpPr>
        <p:spPr>
          <a:xfrm>
            <a:off x="551098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1</a:t>
            </a:r>
          </a:p>
        </p:txBody>
      </p:sp>
      <p:sp>
        <p:nvSpPr>
          <p:cNvPr id="1760" name="TextBox 1759">
            <a:extLst>
              <a:ext uri="{FF2B5EF4-FFF2-40B4-BE49-F238E27FC236}">
                <a16:creationId xmlns:a16="http://schemas.microsoft.com/office/drawing/2014/main" id="{E11038CD-AACB-48D1-AF3C-DDC7575E0A43}"/>
              </a:ext>
            </a:extLst>
          </p:cNvPr>
          <p:cNvSpPr txBox="1"/>
          <p:nvPr/>
        </p:nvSpPr>
        <p:spPr>
          <a:xfrm>
            <a:off x="567631" y="2669954"/>
            <a:ext cx="4934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No Skill</a:t>
            </a:r>
          </a:p>
        </p:txBody>
      </p:sp>
      <p:sp>
        <p:nvSpPr>
          <p:cNvPr id="1761" name="TextBox 1760">
            <a:extLst>
              <a:ext uri="{FF2B5EF4-FFF2-40B4-BE49-F238E27FC236}">
                <a16:creationId xmlns:a16="http://schemas.microsoft.com/office/drawing/2014/main" id="{29EE80F3-221F-4B0D-9C67-27EF1E04F28F}"/>
              </a:ext>
            </a:extLst>
          </p:cNvPr>
          <p:cNvSpPr txBox="1"/>
          <p:nvPr/>
        </p:nvSpPr>
        <p:spPr>
          <a:xfrm>
            <a:off x="596339" y="584240"/>
            <a:ext cx="31983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b="1" dirty="0"/>
              <a:t>“La Costa”</a:t>
            </a:r>
          </a:p>
        </p:txBody>
      </p:sp>
      <p:sp>
        <p:nvSpPr>
          <p:cNvPr id="1762" name="TextBox 1761">
            <a:extLst>
              <a:ext uri="{FF2B5EF4-FFF2-40B4-BE49-F238E27FC236}">
                <a16:creationId xmlns:a16="http://schemas.microsoft.com/office/drawing/2014/main" id="{E25EC347-F0A1-43D0-B8FB-380BA5457726}"/>
              </a:ext>
            </a:extLst>
          </p:cNvPr>
          <p:cNvSpPr txBox="1"/>
          <p:nvPr/>
        </p:nvSpPr>
        <p:spPr>
          <a:xfrm>
            <a:off x="4052696" y="584240"/>
            <a:ext cx="31668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b="1" dirty="0"/>
              <a:t>“La Sierra”</a:t>
            </a:r>
          </a:p>
        </p:txBody>
      </p:sp>
      <p:sp>
        <p:nvSpPr>
          <p:cNvPr id="1763" name="TextBox 1762">
            <a:extLst>
              <a:ext uri="{FF2B5EF4-FFF2-40B4-BE49-F238E27FC236}">
                <a16:creationId xmlns:a16="http://schemas.microsoft.com/office/drawing/2014/main" id="{94862CD0-3C0C-49F6-A7D5-4DD0A28E78EB}"/>
              </a:ext>
            </a:extLst>
          </p:cNvPr>
          <p:cNvSpPr txBox="1"/>
          <p:nvPr/>
        </p:nvSpPr>
        <p:spPr>
          <a:xfrm>
            <a:off x="358223" y="5777848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0.5</a:t>
            </a:r>
          </a:p>
        </p:txBody>
      </p:sp>
      <p:sp>
        <p:nvSpPr>
          <p:cNvPr id="1764" name="TextBox 1763">
            <a:extLst>
              <a:ext uri="{FF2B5EF4-FFF2-40B4-BE49-F238E27FC236}">
                <a16:creationId xmlns:a16="http://schemas.microsoft.com/office/drawing/2014/main" id="{48D3CE82-2B0E-477D-9E34-0F398AC9CDD4}"/>
              </a:ext>
            </a:extLst>
          </p:cNvPr>
          <p:cNvSpPr txBox="1"/>
          <p:nvPr/>
        </p:nvSpPr>
        <p:spPr>
          <a:xfrm>
            <a:off x="358223" y="6150583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0.4</a:t>
            </a:r>
          </a:p>
        </p:txBody>
      </p:sp>
      <p:sp>
        <p:nvSpPr>
          <p:cNvPr id="1765" name="TextBox 1764">
            <a:extLst>
              <a:ext uri="{FF2B5EF4-FFF2-40B4-BE49-F238E27FC236}">
                <a16:creationId xmlns:a16="http://schemas.microsoft.com/office/drawing/2014/main" id="{C3BC3BF1-EF2A-48EB-812B-7C958A1F70FA}"/>
              </a:ext>
            </a:extLst>
          </p:cNvPr>
          <p:cNvSpPr txBox="1"/>
          <p:nvPr/>
        </p:nvSpPr>
        <p:spPr>
          <a:xfrm>
            <a:off x="358223" y="4946651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0.7</a:t>
            </a:r>
          </a:p>
        </p:txBody>
      </p:sp>
      <p:sp>
        <p:nvSpPr>
          <p:cNvPr id="1766" name="TextBox 1765">
            <a:extLst>
              <a:ext uri="{FF2B5EF4-FFF2-40B4-BE49-F238E27FC236}">
                <a16:creationId xmlns:a16="http://schemas.microsoft.com/office/drawing/2014/main" id="{98CC7A0F-FFB5-420F-8662-51501181B9C8}"/>
              </a:ext>
            </a:extLst>
          </p:cNvPr>
          <p:cNvSpPr txBox="1"/>
          <p:nvPr/>
        </p:nvSpPr>
        <p:spPr>
          <a:xfrm>
            <a:off x="358223" y="5367012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0.6</a:t>
            </a:r>
          </a:p>
        </p:txBody>
      </p:sp>
      <p:sp>
        <p:nvSpPr>
          <p:cNvPr id="1767" name="TextBox 1766">
            <a:extLst>
              <a:ext uri="{FF2B5EF4-FFF2-40B4-BE49-F238E27FC236}">
                <a16:creationId xmlns:a16="http://schemas.microsoft.com/office/drawing/2014/main" id="{46E678CE-F336-4294-9CF4-35B13E640C1F}"/>
              </a:ext>
            </a:extLst>
          </p:cNvPr>
          <p:cNvSpPr txBox="1"/>
          <p:nvPr/>
        </p:nvSpPr>
        <p:spPr>
          <a:xfrm>
            <a:off x="358223" y="4134504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0.9</a:t>
            </a:r>
          </a:p>
        </p:txBody>
      </p:sp>
      <p:sp>
        <p:nvSpPr>
          <p:cNvPr id="1768" name="TextBox 1767">
            <a:extLst>
              <a:ext uri="{FF2B5EF4-FFF2-40B4-BE49-F238E27FC236}">
                <a16:creationId xmlns:a16="http://schemas.microsoft.com/office/drawing/2014/main" id="{86C73C94-3A69-4CD1-A992-A732BF5BBDA7}"/>
              </a:ext>
            </a:extLst>
          </p:cNvPr>
          <p:cNvSpPr txBox="1"/>
          <p:nvPr/>
        </p:nvSpPr>
        <p:spPr>
          <a:xfrm>
            <a:off x="358223" y="4554865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0.8</a:t>
            </a:r>
          </a:p>
        </p:txBody>
      </p:sp>
      <p:sp>
        <p:nvSpPr>
          <p:cNvPr id="1769" name="TextBox 1768">
            <a:extLst>
              <a:ext uri="{FF2B5EF4-FFF2-40B4-BE49-F238E27FC236}">
                <a16:creationId xmlns:a16="http://schemas.microsoft.com/office/drawing/2014/main" id="{40E4F351-777B-4BC6-858B-BDD4E602E140}"/>
              </a:ext>
            </a:extLst>
          </p:cNvPr>
          <p:cNvSpPr txBox="1"/>
          <p:nvPr/>
        </p:nvSpPr>
        <p:spPr>
          <a:xfrm>
            <a:off x="358223" y="3771293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1</a:t>
            </a:r>
          </a:p>
        </p:txBody>
      </p:sp>
      <p:sp>
        <p:nvSpPr>
          <p:cNvPr id="1770" name="TextBox 1769">
            <a:extLst>
              <a:ext uri="{FF2B5EF4-FFF2-40B4-BE49-F238E27FC236}">
                <a16:creationId xmlns:a16="http://schemas.microsoft.com/office/drawing/2014/main" id="{DF354EEF-F3CD-4FBA-AC26-B2147E157F22}"/>
              </a:ext>
            </a:extLst>
          </p:cNvPr>
          <p:cNvSpPr txBox="1"/>
          <p:nvPr/>
        </p:nvSpPr>
        <p:spPr>
          <a:xfrm>
            <a:off x="474846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12</a:t>
            </a:r>
          </a:p>
        </p:txBody>
      </p:sp>
      <p:sp>
        <p:nvSpPr>
          <p:cNvPr id="1771" name="TextBox 1770">
            <a:extLst>
              <a:ext uri="{FF2B5EF4-FFF2-40B4-BE49-F238E27FC236}">
                <a16:creationId xmlns:a16="http://schemas.microsoft.com/office/drawing/2014/main" id="{2B2CD1FE-05A7-4127-B35E-2414487912FA}"/>
              </a:ext>
            </a:extLst>
          </p:cNvPr>
          <p:cNvSpPr txBox="1"/>
          <p:nvPr/>
        </p:nvSpPr>
        <p:spPr>
          <a:xfrm>
            <a:off x="636115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24</a:t>
            </a:r>
          </a:p>
        </p:txBody>
      </p:sp>
      <p:sp>
        <p:nvSpPr>
          <p:cNvPr id="1772" name="TextBox 1771">
            <a:extLst>
              <a:ext uri="{FF2B5EF4-FFF2-40B4-BE49-F238E27FC236}">
                <a16:creationId xmlns:a16="http://schemas.microsoft.com/office/drawing/2014/main" id="{1E5D8F2C-8F3E-4E86-8F7B-DF786621BD3C}"/>
              </a:ext>
            </a:extLst>
          </p:cNvPr>
          <p:cNvSpPr txBox="1"/>
          <p:nvPr/>
        </p:nvSpPr>
        <p:spPr>
          <a:xfrm>
            <a:off x="797384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36</a:t>
            </a:r>
          </a:p>
        </p:txBody>
      </p:sp>
      <p:sp>
        <p:nvSpPr>
          <p:cNvPr id="1773" name="TextBox 1772">
            <a:extLst>
              <a:ext uri="{FF2B5EF4-FFF2-40B4-BE49-F238E27FC236}">
                <a16:creationId xmlns:a16="http://schemas.microsoft.com/office/drawing/2014/main" id="{E1728BCB-F75E-4D7F-9881-B8C1B2F5A21D}"/>
              </a:ext>
            </a:extLst>
          </p:cNvPr>
          <p:cNvSpPr txBox="1"/>
          <p:nvPr/>
        </p:nvSpPr>
        <p:spPr>
          <a:xfrm>
            <a:off x="958653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48</a:t>
            </a:r>
          </a:p>
        </p:txBody>
      </p:sp>
      <p:sp>
        <p:nvSpPr>
          <p:cNvPr id="1774" name="TextBox 1773">
            <a:extLst>
              <a:ext uri="{FF2B5EF4-FFF2-40B4-BE49-F238E27FC236}">
                <a16:creationId xmlns:a16="http://schemas.microsoft.com/office/drawing/2014/main" id="{E3604A78-E8B5-4FEB-9DFB-BDB764CCCE57}"/>
              </a:ext>
            </a:extLst>
          </p:cNvPr>
          <p:cNvSpPr txBox="1"/>
          <p:nvPr/>
        </p:nvSpPr>
        <p:spPr>
          <a:xfrm>
            <a:off x="1119922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60</a:t>
            </a:r>
          </a:p>
        </p:txBody>
      </p:sp>
      <p:sp>
        <p:nvSpPr>
          <p:cNvPr id="1775" name="TextBox 1774">
            <a:extLst>
              <a:ext uri="{FF2B5EF4-FFF2-40B4-BE49-F238E27FC236}">
                <a16:creationId xmlns:a16="http://schemas.microsoft.com/office/drawing/2014/main" id="{22384ADB-00BB-4583-8F06-83122BE64515}"/>
              </a:ext>
            </a:extLst>
          </p:cNvPr>
          <p:cNvSpPr txBox="1"/>
          <p:nvPr/>
        </p:nvSpPr>
        <p:spPr>
          <a:xfrm>
            <a:off x="1281191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72</a:t>
            </a:r>
          </a:p>
        </p:txBody>
      </p:sp>
      <p:sp>
        <p:nvSpPr>
          <p:cNvPr id="1776" name="TextBox 1775">
            <a:extLst>
              <a:ext uri="{FF2B5EF4-FFF2-40B4-BE49-F238E27FC236}">
                <a16:creationId xmlns:a16="http://schemas.microsoft.com/office/drawing/2014/main" id="{66BB1661-7B48-4C80-83AC-64D5976072A9}"/>
              </a:ext>
            </a:extLst>
          </p:cNvPr>
          <p:cNvSpPr txBox="1"/>
          <p:nvPr/>
        </p:nvSpPr>
        <p:spPr>
          <a:xfrm>
            <a:off x="1442460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84</a:t>
            </a:r>
          </a:p>
        </p:txBody>
      </p:sp>
      <p:sp>
        <p:nvSpPr>
          <p:cNvPr id="1777" name="TextBox 1776">
            <a:extLst>
              <a:ext uri="{FF2B5EF4-FFF2-40B4-BE49-F238E27FC236}">
                <a16:creationId xmlns:a16="http://schemas.microsoft.com/office/drawing/2014/main" id="{0B4940D9-306B-43B1-85BA-68F7EBDEE8ED}"/>
              </a:ext>
            </a:extLst>
          </p:cNvPr>
          <p:cNvSpPr txBox="1"/>
          <p:nvPr/>
        </p:nvSpPr>
        <p:spPr>
          <a:xfrm>
            <a:off x="1603729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96</a:t>
            </a:r>
          </a:p>
        </p:txBody>
      </p:sp>
      <p:sp>
        <p:nvSpPr>
          <p:cNvPr id="1778" name="TextBox 1777">
            <a:extLst>
              <a:ext uri="{FF2B5EF4-FFF2-40B4-BE49-F238E27FC236}">
                <a16:creationId xmlns:a16="http://schemas.microsoft.com/office/drawing/2014/main" id="{84A45EE9-EF7C-4FA1-9798-CBB2127BFC23}"/>
              </a:ext>
            </a:extLst>
          </p:cNvPr>
          <p:cNvSpPr txBox="1"/>
          <p:nvPr/>
        </p:nvSpPr>
        <p:spPr>
          <a:xfrm>
            <a:off x="1764998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108</a:t>
            </a:r>
          </a:p>
        </p:txBody>
      </p:sp>
      <p:sp>
        <p:nvSpPr>
          <p:cNvPr id="1779" name="TextBox 1778">
            <a:extLst>
              <a:ext uri="{FF2B5EF4-FFF2-40B4-BE49-F238E27FC236}">
                <a16:creationId xmlns:a16="http://schemas.microsoft.com/office/drawing/2014/main" id="{E2AE1496-1625-40D4-BA01-D4AA2F514ADF}"/>
              </a:ext>
            </a:extLst>
          </p:cNvPr>
          <p:cNvSpPr txBox="1"/>
          <p:nvPr/>
        </p:nvSpPr>
        <p:spPr>
          <a:xfrm>
            <a:off x="1926267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120</a:t>
            </a:r>
          </a:p>
        </p:txBody>
      </p:sp>
      <p:sp>
        <p:nvSpPr>
          <p:cNvPr id="1780" name="TextBox 1779">
            <a:extLst>
              <a:ext uri="{FF2B5EF4-FFF2-40B4-BE49-F238E27FC236}">
                <a16:creationId xmlns:a16="http://schemas.microsoft.com/office/drawing/2014/main" id="{F0C821FB-182A-4EA3-BB9F-D915C1B0940D}"/>
              </a:ext>
            </a:extLst>
          </p:cNvPr>
          <p:cNvSpPr txBox="1"/>
          <p:nvPr/>
        </p:nvSpPr>
        <p:spPr>
          <a:xfrm>
            <a:off x="2087536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132</a:t>
            </a:r>
          </a:p>
        </p:txBody>
      </p:sp>
      <p:sp>
        <p:nvSpPr>
          <p:cNvPr id="1781" name="TextBox 1780">
            <a:extLst>
              <a:ext uri="{FF2B5EF4-FFF2-40B4-BE49-F238E27FC236}">
                <a16:creationId xmlns:a16="http://schemas.microsoft.com/office/drawing/2014/main" id="{CD0E8C05-875E-4F4A-B471-3AE77BEEF390}"/>
              </a:ext>
            </a:extLst>
          </p:cNvPr>
          <p:cNvSpPr txBox="1"/>
          <p:nvPr/>
        </p:nvSpPr>
        <p:spPr>
          <a:xfrm>
            <a:off x="2410074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156</a:t>
            </a:r>
          </a:p>
        </p:txBody>
      </p:sp>
      <p:sp>
        <p:nvSpPr>
          <p:cNvPr id="1782" name="TextBox 1781">
            <a:extLst>
              <a:ext uri="{FF2B5EF4-FFF2-40B4-BE49-F238E27FC236}">
                <a16:creationId xmlns:a16="http://schemas.microsoft.com/office/drawing/2014/main" id="{46B2FA2E-EDB5-43B6-BC8C-0BEAA6A88EAF}"/>
              </a:ext>
            </a:extLst>
          </p:cNvPr>
          <p:cNvSpPr txBox="1"/>
          <p:nvPr/>
        </p:nvSpPr>
        <p:spPr>
          <a:xfrm>
            <a:off x="2732612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180</a:t>
            </a:r>
          </a:p>
        </p:txBody>
      </p:sp>
      <p:sp>
        <p:nvSpPr>
          <p:cNvPr id="1783" name="TextBox 1782">
            <a:extLst>
              <a:ext uri="{FF2B5EF4-FFF2-40B4-BE49-F238E27FC236}">
                <a16:creationId xmlns:a16="http://schemas.microsoft.com/office/drawing/2014/main" id="{D7D5A381-9BB1-4DEF-88DE-A8E46E9C077A}"/>
              </a:ext>
            </a:extLst>
          </p:cNvPr>
          <p:cNvSpPr txBox="1"/>
          <p:nvPr/>
        </p:nvSpPr>
        <p:spPr>
          <a:xfrm>
            <a:off x="2248805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144</a:t>
            </a:r>
          </a:p>
        </p:txBody>
      </p:sp>
      <p:sp>
        <p:nvSpPr>
          <p:cNvPr id="1784" name="TextBox 1783">
            <a:extLst>
              <a:ext uri="{FF2B5EF4-FFF2-40B4-BE49-F238E27FC236}">
                <a16:creationId xmlns:a16="http://schemas.microsoft.com/office/drawing/2014/main" id="{4C53C425-E3FC-4812-8D01-657658998654}"/>
              </a:ext>
            </a:extLst>
          </p:cNvPr>
          <p:cNvSpPr txBox="1"/>
          <p:nvPr/>
        </p:nvSpPr>
        <p:spPr>
          <a:xfrm>
            <a:off x="2568962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168</a:t>
            </a:r>
          </a:p>
        </p:txBody>
      </p:sp>
      <p:sp>
        <p:nvSpPr>
          <p:cNvPr id="1785" name="TextBox 1784">
            <a:extLst>
              <a:ext uri="{FF2B5EF4-FFF2-40B4-BE49-F238E27FC236}">
                <a16:creationId xmlns:a16="http://schemas.microsoft.com/office/drawing/2014/main" id="{D173530C-9D68-4508-8EB1-6EDA75661C21}"/>
              </a:ext>
            </a:extLst>
          </p:cNvPr>
          <p:cNvSpPr txBox="1"/>
          <p:nvPr/>
        </p:nvSpPr>
        <p:spPr>
          <a:xfrm>
            <a:off x="2893881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192</a:t>
            </a:r>
          </a:p>
        </p:txBody>
      </p:sp>
      <p:sp>
        <p:nvSpPr>
          <p:cNvPr id="1786" name="TextBox 1785">
            <a:extLst>
              <a:ext uri="{FF2B5EF4-FFF2-40B4-BE49-F238E27FC236}">
                <a16:creationId xmlns:a16="http://schemas.microsoft.com/office/drawing/2014/main" id="{F89D4740-9FC4-4FA5-B374-A211B245436E}"/>
              </a:ext>
            </a:extLst>
          </p:cNvPr>
          <p:cNvSpPr txBox="1"/>
          <p:nvPr/>
        </p:nvSpPr>
        <p:spPr>
          <a:xfrm>
            <a:off x="3216419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216</a:t>
            </a:r>
          </a:p>
        </p:txBody>
      </p:sp>
      <p:sp>
        <p:nvSpPr>
          <p:cNvPr id="1787" name="TextBox 1786">
            <a:extLst>
              <a:ext uri="{FF2B5EF4-FFF2-40B4-BE49-F238E27FC236}">
                <a16:creationId xmlns:a16="http://schemas.microsoft.com/office/drawing/2014/main" id="{BAEE9B7C-5D28-49D3-AD76-8DF663199C96}"/>
              </a:ext>
            </a:extLst>
          </p:cNvPr>
          <p:cNvSpPr txBox="1"/>
          <p:nvPr/>
        </p:nvSpPr>
        <p:spPr>
          <a:xfrm>
            <a:off x="3055150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204</a:t>
            </a:r>
          </a:p>
        </p:txBody>
      </p:sp>
      <p:sp>
        <p:nvSpPr>
          <p:cNvPr id="1788" name="TextBox 1787">
            <a:extLst>
              <a:ext uri="{FF2B5EF4-FFF2-40B4-BE49-F238E27FC236}">
                <a16:creationId xmlns:a16="http://schemas.microsoft.com/office/drawing/2014/main" id="{0404A6D1-BC8B-4649-A4F7-ADB45AA5906A}"/>
              </a:ext>
            </a:extLst>
          </p:cNvPr>
          <p:cNvSpPr txBox="1"/>
          <p:nvPr/>
        </p:nvSpPr>
        <p:spPr>
          <a:xfrm>
            <a:off x="3538957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240</a:t>
            </a:r>
          </a:p>
        </p:txBody>
      </p:sp>
      <p:sp>
        <p:nvSpPr>
          <p:cNvPr id="1789" name="TextBox 1788">
            <a:extLst>
              <a:ext uri="{FF2B5EF4-FFF2-40B4-BE49-F238E27FC236}">
                <a16:creationId xmlns:a16="http://schemas.microsoft.com/office/drawing/2014/main" id="{3459A82B-6417-4124-B445-6E21B88C842D}"/>
              </a:ext>
            </a:extLst>
          </p:cNvPr>
          <p:cNvSpPr txBox="1"/>
          <p:nvPr/>
        </p:nvSpPr>
        <p:spPr>
          <a:xfrm>
            <a:off x="3370572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228</a:t>
            </a:r>
          </a:p>
        </p:txBody>
      </p:sp>
      <p:sp>
        <p:nvSpPr>
          <p:cNvPr id="1790" name="TextBox 1789">
            <a:extLst>
              <a:ext uri="{FF2B5EF4-FFF2-40B4-BE49-F238E27FC236}">
                <a16:creationId xmlns:a16="http://schemas.microsoft.com/office/drawing/2014/main" id="{D84EEBC3-CBEA-4760-9064-BED21548C1CA}"/>
              </a:ext>
            </a:extLst>
          </p:cNvPr>
          <p:cNvSpPr txBox="1"/>
          <p:nvPr/>
        </p:nvSpPr>
        <p:spPr>
          <a:xfrm>
            <a:off x="553622" y="6584261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18</a:t>
            </a:r>
          </a:p>
        </p:txBody>
      </p:sp>
      <p:sp>
        <p:nvSpPr>
          <p:cNvPr id="1791" name="TextBox 1790">
            <a:extLst>
              <a:ext uri="{FF2B5EF4-FFF2-40B4-BE49-F238E27FC236}">
                <a16:creationId xmlns:a16="http://schemas.microsoft.com/office/drawing/2014/main" id="{DAF31538-C5E8-48CC-8B58-DAE595511FF9}"/>
              </a:ext>
            </a:extLst>
          </p:cNvPr>
          <p:cNvSpPr txBox="1"/>
          <p:nvPr/>
        </p:nvSpPr>
        <p:spPr>
          <a:xfrm>
            <a:off x="716750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30</a:t>
            </a:r>
          </a:p>
        </p:txBody>
      </p:sp>
      <p:sp>
        <p:nvSpPr>
          <p:cNvPr id="1792" name="TextBox 1791">
            <a:extLst>
              <a:ext uri="{FF2B5EF4-FFF2-40B4-BE49-F238E27FC236}">
                <a16:creationId xmlns:a16="http://schemas.microsoft.com/office/drawing/2014/main" id="{7A8B5AA1-AC23-400F-B0EE-1589AD8E6E2F}"/>
              </a:ext>
            </a:extLst>
          </p:cNvPr>
          <p:cNvSpPr txBox="1"/>
          <p:nvPr/>
        </p:nvSpPr>
        <p:spPr>
          <a:xfrm>
            <a:off x="878019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42</a:t>
            </a:r>
          </a:p>
        </p:txBody>
      </p:sp>
      <p:sp>
        <p:nvSpPr>
          <p:cNvPr id="1793" name="TextBox 1792">
            <a:extLst>
              <a:ext uri="{FF2B5EF4-FFF2-40B4-BE49-F238E27FC236}">
                <a16:creationId xmlns:a16="http://schemas.microsoft.com/office/drawing/2014/main" id="{55FB63F1-AFC7-44EA-8AAE-4F42765D2FE3}"/>
              </a:ext>
            </a:extLst>
          </p:cNvPr>
          <p:cNvSpPr txBox="1"/>
          <p:nvPr/>
        </p:nvSpPr>
        <p:spPr>
          <a:xfrm>
            <a:off x="1039288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54</a:t>
            </a:r>
          </a:p>
        </p:txBody>
      </p:sp>
      <p:sp>
        <p:nvSpPr>
          <p:cNvPr id="1794" name="TextBox 1793">
            <a:extLst>
              <a:ext uri="{FF2B5EF4-FFF2-40B4-BE49-F238E27FC236}">
                <a16:creationId xmlns:a16="http://schemas.microsoft.com/office/drawing/2014/main" id="{DEA13E5B-5643-4A4E-A62A-AC98216358F2}"/>
              </a:ext>
            </a:extLst>
          </p:cNvPr>
          <p:cNvSpPr txBox="1"/>
          <p:nvPr/>
        </p:nvSpPr>
        <p:spPr>
          <a:xfrm>
            <a:off x="1200557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66</a:t>
            </a:r>
          </a:p>
        </p:txBody>
      </p:sp>
      <p:sp>
        <p:nvSpPr>
          <p:cNvPr id="1795" name="TextBox 1794">
            <a:extLst>
              <a:ext uri="{FF2B5EF4-FFF2-40B4-BE49-F238E27FC236}">
                <a16:creationId xmlns:a16="http://schemas.microsoft.com/office/drawing/2014/main" id="{61CDE567-460C-4D15-8667-D9B8867A124C}"/>
              </a:ext>
            </a:extLst>
          </p:cNvPr>
          <p:cNvSpPr txBox="1"/>
          <p:nvPr/>
        </p:nvSpPr>
        <p:spPr>
          <a:xfrm>
            <a:off x="1361826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78</a:t>
            </a:r>
          </a:p>
        </p:txBody>
      </p:sp>
      <p:sp>
        <p:nvSpPr>
          <p:cNvPr id="1796" name="TextBox 1795">
            <a:extLst>
              <a:ext uri="{FF2B5EF4-FFF2-40B4-BE49-F238E27FC236}">
                <a16:creationId xmlns:a16="http://schemas.microsoft.com/office/drawing/2014/main" id="{CCFA7FDF-EC69-4AE2-8D85-63BEB28DEA25}"/>
              </a:ext>
            </a:extLst>
          </p:cNvPr>
          <p:cNvSpPr txBox="1"/>
          <p:nvPr/>
        </p:nvSpPr>
        <p:spPr>
          <a:xfrm>
            <a:off x="1523095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90</a:t>
            </a:r>
          </a:p>
        </p:txBody>
      </p:sp>
      <p:sp>
        <p:nvSpPr>
          <p:cNvPr id="1797" name="TextBox 1796">
            <a:extLst>
              <a:ext uri="{FF2B5EF4-FFF2-40B4-BE49-F238E27FC236}">
                <a16:creationId xmlns:a16="http://schemas.microsoft.com/office/drawing/2014/main" id="{64337B87-76E9-456B-B159-B15B959025BB}"/>
              </a:ext>
            </a:extLst>
          </p:cNvPr>
          <p:cNvSpPr txBox="1"/>
          <p:nvPr/>
        </p:nvSpPr>
        <p:spPr>
          <a:xfrm>
            <a:off x="1684364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102</a:t>
            </a:r>
          </a:p>
        </p:txBody>
      </p:sp>
      <p:sp>
        <p:nvSpPr>
          <p:cNvPr id="1798" name="TextBox 1797">
            <a:extLst>
              <a:ext uri="{FF2B5EF4-FFF2-40B4-BE49-F238E27FC236}">
                <a16:creationId xmlns:a16="http://schemas.microsoft.com/office/drawing/2014/main" id="{665A4C62-1327-4368-A3BB-37748833ECEB}"/>
              </a:ext>
            </a:extLst>
          </p:cNvPr>
          <p:cNvSpPr txBox="1"/>
          <p:nvPr/>
        </p:nvSpPr>
        <p:spPr>
          <a:xfrm>
            <a:off x="1845633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114</a:t>
            </a:r>
          </a:p>
        </p:txBody>
      </p:sp>
      <p:sp>
        <p:nvSpPr>
          <p:cNvPr id="1799" name="TextBox 1798">
            <a:extLst>
              <a:ext uri="{FF2B5EF4-FFF2-40B4-BE49-F238E27FC236}">
                <a16:creationId xmlns:a16="http://schemas.microsoft.com/office/drawing/2014/main" id="{5EA31A84-DAFC-46EC-86D7-B7C1A60FA7AA}"/>
              </a:ext>
            </a:extLst>
          </p:cNvPr>
          <p:cNvSpPr txBox="1"/>
          <p:nvPr/>
        </p:nvSpPr>
        <p:spPr>
          <a:xfrm>
            <a:off x="2006902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126</a:t>
            </a:r>
          </a:p>
        </p:txBody>
      </p:sp>
      <p:sp>
        <p:nvSpPr>
          <p:cNvPr id="1800" name="TextBox 1799">
            <a:extLst>
              <a:ext uri="{FF2B5EF4-FFF2-40B4-BE49-F238E27FC236}">
                <a16:creationId xmlns:a16="http://schemas.microsoft.com/office/drawing/2014/main" id="{C3865CE4-C6CF-4FC2-9E58-2C72DDB89F2F}"/>
              </a:ext>
            </a:extLst>
          </p:cNvPr>
          <p:cNvSpPr txBox="1"/>
          <p:nvPr/>
        </p:nvSpPr>
        <p:spPr>
          <a:xfrm>
            <a:off x="2168171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138</a:t>
            </a:r>
          </a:p>
        </p:txBody>
      </p:sp>
      <p:sp>
        <p:nvSpPr>
          <p:cNvPr id="1801" name="TextBox 1800">
            <a:extLst>
              <a:ext uri="{FF2B5EF4-FFF2-40B4-BE49-F238E27FC236}">
                <a16:creationId xmlns:a16="http://schemas.microsoft.com/office/drawing/2014/main" id="{F37E00C4-B5D8-4987-867A-323B6A60C40B}"/>
              </a:ext>
            </a:extLst>
          </p:cNvPr>
          <p:cNvSpPr txBox="1"/>
          <p:nvPr/>
        </p:nvSpPr>
        <p:spPr>
          <a:xfrm>
            <a:off x="2490709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162</a:t>
            </a:r>
          </a:p>
        </p:txBody>
      </p:sp>
      <p:sp>
        <p:nvSpPr>
          <p:cNvPr id="1802" name="TextBox 1801">
            <a:extLst>
              <a:ext uri="{FF2B5EF4-FFF2-40B4-BE49-F238E27FC236}">
                <a16:creationId xmlns:a16="http://schemas.microsoft.com/office/drawing/2014/main" id="{6FFC6379-4969-4409-AEDE-5D468AD5480C}"/>
              </a:ext>
            </a:extLst>
          </p:cNvPr>
          <p:cNvSpPr txBox="1"/>
          <p:nvPr/>
        </p:nvSpPr>
        <p:spPr>
          <a:xfrm>
            <a:off x="2813247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186</a:t>
            </a:r>
          </a:p>
        </p:txBody>
      </p:sp>
      <p:sp>
        <p:nvSpPr>
          <p:cNvPr id="1803" name="TextBox 1802">
            <a:extLst>
              <a:ext uri="{FF2B5EF4-FFF2-40B4-BE49-F238E27FC236}">
                <a16:creationId xmlns:a16="http://schemas.microsoft.com/office/drawing/2014/main" id="{55B6536D-99C7-4125-A840-5EA68AD6512A}"/>
              </a:ext>
            </a:extLst>
          </p:cNvPr>
          <p:cNvSpPr txBox="1"/>
          <p:nvPr/>
        </p:nvSpPr>
        <p:spPr>
          <a:xfrm>
            <a:off x="2329440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150</a:t>
            </a:r>
          </a:p>
        </p:txBody>
      </p:sp>
      <p:sp>
        <p:nvSpPr>
          <p:cNvPr id="1804" name="TextBox 1803">
            <a:extLst>
              <a:ext uri="{FF2B5EF4-FFF2-40B4-BE49-F238E27FC236}">
                <a16:creationId xmlns:a16="http://schemas.microsoft.com/office/drawing/2014/main" id="{CAE07653-30BD-45A2-9FEB-A53444563EE4}"/>
              </a:ext>
            </a:extLst>
          </p:cNvPr>
          <p:cNvSpPr txBox="1"/>
          <p:nvPr/>
        </p:nvSpPr>
        <p:spPr>
          <a:xfrm>
            <a:off x="2651978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174</a:t>
            </a:r>
          </a:p>
        </p:txBody>
      </p:sp>
      <p:sp>
        <p:nvSpPr>
          <p:cNvPr id="1805" name="TextBox 1804">
            <a:extLst>
              <a:ext uri="{FF2B5EF4-FFF2-40B4-BE49-F238E27FC236}">
                <a16:creationId xmlns:a16="http://schemas.microsoft.com/office/drawing/2014/main" id="{9F3110B2-5589-494C-BCED-0AC7D8169B3C}"/>
              </a:ext>
            </a:extLst>
          </p:cNvPr>
          <p:cNvSpPr txBox="1"/>
          <p:nvPr/>
        </p:nvSpPr>
        <p:spPr>
          <a:xfrm>
            <a:off x="2974516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198</a:t>
            </a:r>
          </a:p>
        </p:txBody>
      </p:sp>
      <p:sp>
        <p:nvSpPr>
          <p:cNvPr id="1806" name="TextBox 1805">
            <a:extLst>
              <a:ext uri="{FF2B5EF4-FFF2-40B4-BE49-F238E27FC236}">
                <a16:creationId xmlns:a16="http://schemas.microsoft.com/office/drawing/2014/main" id="{4CCBFA71-8F9F-4114-A11C-CC3521E304EA}"/>
              </a:ext>
            </a:extLst>
          </p:cNvPr>
          <p:cNvSpPr txBox="1"/>
          <p:nvPr/>
        </p:nvSpPr>
        <p:spPr>
          <a:xfrm>
            <a:off x="3297054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222</a:t>
            </a:r>
          </a:p>
        </p:txBody>
      </p:sp>
      <p:sp>
        <p:nvSpPr>
          <p:cNvPr id="1807" name="TextBox 1806">
            <a:extLst>
              <a:ext uri="{FF2B5EF4-FFF2-40B4-BE49-F238E27FC236}">
                <a16:creationId xmlns:a16="http://schemas.microsoft.com/office/drawing/2014/main" id="{5074A238-8F2A-4B44-A6D0-3840FB997FC6}"/>
              </a:ext>
            </a:extLst>
          </p:cNvPr>
          <p:cNvSpPr txBox="1"/>
          <p:nvPr/>
        </p:nvSpPr>
        <p:spPr>
          <a:xfrm>
            <a:off x="3135785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210</a:t>
            </a:r>
          </a:p>
        </p:txBody>
      </p:sp>
      <p:sp>
        <p:nvSpPr>
          <p:cNvPr id="1808" name="TextBox 1807">
            <a:extLst>
              <a:ext uri="{FF2B5EF4-FFF2-40B4-BE49-F238E27FC236}">
                <a16:creationId xmlns:a16="http://schemas.microsoft.com/office/drawing/2014/main" id="{6416FE04-38F7-41BF-8D25-6D5314D29971}"/>
              </a:ext>
            </a:extLst>
          </p:cNvPr>
          <p:cNvSpPr txBox="1"/>
          <p:nvPr/>
        </p:nvSpPr>
        <p:spPr>
          <a:xfrm>
            <a:off x="3619585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246</a:t>
            </a:r>
          </a:p>
        </p:txBody>
      </p:sp>
      <p:sp>
        <p:nvSpPr>
          <p:cNvPr id="1809" name="TextBox 1808">
            <a:extLst>
              <a:ext uri="{FF2B5EF4-FFF2-40B4-BE49-F238E27FC236}">
                <a16:creationId xmlns:a16="http://schemas.microsoft.com/office/drawing/2014/main" id="{D441797E-BA0B-41B5-9B97-B634455557D0}"/>
              </a:ext>
            </a:extLst>
          </p:cNvPr>
          <p:cNvSpPr txBox="1"/>
          <p:nvPr/>
        </p:nvSpPr>
        <p:spPr>
          <a:xfrm>
            <a:off x="3458323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234</a:t>
            </a:r>
          </a:p>
        </p:txBody>
      </p:sp>
      <p:cxnSp>
        <p:nvCxnSpPr>
          <p:cNvPr id="1810" name="Straight Connector 1809">
            <a:extLst>
              <a:ext uri="{FF2B5EF4-FFF2-40B4-BE49-F238E27FC236}">
                <a16:creationId xmlns:a16="http://schemas.microsoft.com/office/drawing/2014/main" id="{ACD511ED-B734-4C5F-8703-182D415BB211}"/>
              </a:ext>
            </a:extLst>
          </p:cNvPr>
          <p:cNvCxnSpPr>
            <a:cxnSpLocks/>
          </p:cNvCxnSpPr>
          <p:nvPr/>
        </p:nvCxnSpPr>
        <p:spPr>
          <a:xfrm flipH="1">
            <a:off x="710369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1" name="Straight Connector 1810">
            <a:extLst>
              <a:ext uri="{FF2B5EF4-FFF2-40B4-BE49-F238E27FC236}">
                <a16:creationId xmlns:a16="http://schemas.microsoft.com/office/drawing/2014/main" id="{7DF6678F-471B-43A3-BF61-BF325FB6915F}"/>
              </a:ext>
            </a:extLst>
          </p:cNvPr>
          <p:cNvCxnSpPr>
            <a:cxnSpLocks/>
          </p:cNvCxnSpPr>
          <p:nvPr/>
        </p:nvCxnSpPr>
        <p:spPr>
          <a:xfrm flipH="1">
            <a:off x="871288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2" name="Straight Connector 1811">
            <a:extLst>
              <a:ext uri="{FF2B5EF4-FFF2-40B4-BE49-F238E27FC236}">
                <a16:creationId xmlns:a16="http://schemas.microsoft.com/office/drawing/2014/main" id="{585E68BC-73C5-4594-957B-AB51B8F4DB0A}"/>
              </a:ext>
            </a:extLst>
          </p:cNvPr>
          <p:cNvCxnSpPr>
            <a:cxnSpLocks/>
          </p:cNvCxnSpPr>
          <p:nvPr/>
        </p:nvCxnSpPr>
        <p:spPr>
          <a:xfrm flipH="1">
            <a:off x="1032207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3" name="Straight Connector 1812">
            <a:extLst>
              <a:ext uri="{FF2B5EF4-FFF2-40B4-BE49-F238E27FC236}">
                <a16:creationId xmlns:a16="http://schemas.microsoft.com/office/drawing/2014/main" id="{954D873F-4742-4ABA-A5E2-3EFC12EF97F7}"/>
              </a:ext>
            </a:extLst>
          </p:cNvPr>
          <p:cNvCxnSpPr>
            <a:cxnSpLocks/>
          </p:cNvCxnSpPr>
          <p:nvPr/>
        </p:nvCxnSpPr>
        <p:spPr>
          <a:xfrm flipH="1">
            <a:off x="1193126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4" name="Straight Connector 1813">
            <a:extLst>
              <a:ext uri="{FF2B5EF4-FFF2-40B4-BE49-F238E27FC236}">
                <a16:creationId xmlns:a16="http://schemas.microsoft.com/office/drawing/2014/main" id="{6022FF83-72F4-4AEF-AC52-93012DEBA285}"/>
              </a:ext>
            </a:extLst>
          </p:cNvPr>
          <p:cNvCxnSpPr>
            <a:cxnSpLocks/>
          </p:cNvCxnSpPr>
          <p:nvPr/>
        </p:nvCxnSpPr>
        <p:spPr>
          <a:xfrm flipH="1">
            <a:off x="1354045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5" name="Straight Connector 1814">
            <a:extLst>
              <a:ext uri="{FF2B5EF4-FFF2-40B4-BE49-F238E27FC236}">
                <a16:creationId xmlns:a16="http://schemas.microsoft.com/office/drawing/2014/main" id="{0E80DF0A-3702-4096-9F9F-35A66BA3FBF4}"/>
              </a:ext>
            </a:extLst>
          </p:cNvPr>
          <p:cNvCxnSpPr>
            <a:cxnSpLocks/>
          </p:cNvCxnSpPr>
          <p:nvPr/>
        </p:nvCxnSpPr>
        <p:spPr>
          <a:xfrm flipH="1">
            <a:off x="1514964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6" name="Straight Connector 1815">
            <a:extLst>
              <a:ext uri="{FF2B5EF4-FFF2-40B4-BE49-F238E27FC236}">
                <a16:creationId xmlns:a16="http://schemas.microsoft.com/office/drawing/2014/main" id="{7CEE5832-E358-4209-BAEF-7118D7B24F31}"/>
              </a:ext>
            </a:extLst>
          </p:cNvPr>
          <p:cNvCxnSpPr>
            <a:cxnSpLocks/>
          </p:cNvCxnSpPr>
          <p:nvPr/>
        </p:nvCxnSpPr>
        <p:spPr>
          <a:xfrm flipH="1">
            <a:off x="1675883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7" name="Straight Connector 1816">
            <a:extLst>
              <a:ext uri="{FF2B5EF4-FFF2-40B4-BE49-F238E27FC236}">
                <a16:creationId xmlns:a16="http://schemas.microsoft.com/office/drawing/2014/main" id="{30CE0EA9-7EA7-4A8C-B7F8-2694645F0DBA}"/>
              </a:ext>
            </a:extLst>
          </p:cNvPr>
          <p:cNvCxnSpPr>
            <a:cxnSpLocks/>
          </p:cNvCxnSpPr>
          <p:nvPr/>
        </p:nvCxnSpPr>
        <p:spPr>
          <a:xfrm flipH="1">
            <a:off x="1836802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8" name="Straight Connector 1817">
            <a:extLst>
              <a:ext uri="{FF2B5EF4-FFF2-40B4-BE49-F238E27FC236}">
                <a16:creationId xmlns:a16="http://schemas.microsoft.com/office/drawing/2014/main" id="{260C3364-3C78-43FC-9B11-0D9F0B73F90A}"/>
              </a:ext>
            </a:extLst>
          </p:cNvPr>
          <p:cNvCxnSpPr>
            <a:cxnSpLocks/>
          </p:cNvCxnSpPr>
          <p:nvPr/>
        </p:nvCxnSpPr>
        <p:spPr>
          <a:xfrm flipH="1">
            <a:off x="1997721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9" name="Straight Connector 1818">
            <a:extLst>
              <a:ext uri="{FF2B5EF4-FFF2-40B4-BE49-F238E27FC236}">
                <a16:creationId xmlns:a16="http://schemas.microsoft.com/office/drawing/2014/main" id="{B861B48F-1530-4F45-B0FD-5A531C82AF7C}"/>
              </a:ext>
            </a:extLst>
          </p:cNvPr>
          <p:cNvCxnSpPr>
            <a:cxnSpLocks/>
          </p:cNvCxnSpPr>
          <p:nvPr/>
        </p:nvCxnSpPr>
        <p:spPr>
          <a:xfrm flipH="1">
            <a:off x="2158640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0" name="Straight Connector 1819">
            <a:extLst>
              <a:ext uri="{FF2B5EF4-FFF2-40B4-BE49-F238E27FC236}">
                <a16:creationId xmlns:a16="http://schemas.microsoft.com/office/drawing/2014/main" id="{26A37380-B248-48CA-9A5E-78205B5903EA}"/>
              </a:ext>
            </a:extLst>
          </p:cNvPr>
          <p:cNvCxnSpPr>
            <a:cxnSpLocks/>
          </p:cNvCxnSpPr>
          <p:nvPr/>
        </p:nvCxnSpPr>
        <p:spPr>
          <a:xfrm flipH="1">
            <a:off x="2319559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1" name="Straight Connector 1820">
            <a:extLst>
              <a:ext uri="{FF2B5EF4-FFF2-40B4-BE49-F238E27FC236}">
                <a16:creationId xmlns:a16="http://schemas.microsoft.com/office/drawing/2014/main" id="{BF6268A7-2F3F-47AF-922B-2F00BCC4A2D0}"/>
              </a:ext>
            </a:extLst>
          </p:cNvPr>
          <p:cNvCxnSpPr>
            <a:cxnSpLocks/>
          </p:cNvCxnSpPr>
          <p:nvPr/>
        </p:nvCxnSpPr>
        <p:spPr>
          <a:xfrm flipH="1">
            <a:off x="2480478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2" name="Straight Connector 1821">
            <a:extLst>
              <a:ext uri="{FF2B5EF4-FFF2-40B4-BE49-F238E27FC236}">
                <a16:creationId xmlns:a16="http://schemas.microsoft.com/office/drawing/2014/main" id="{405407F8-3868-4245-B570-C00E0C6FDF80}"/>
              </a:ext>
            </a:extLst>
          </p:cNvPr>
          <p:cNvCxnSpPr>
            <a:cxnSpLocks/>
          </p:cNvCxnSpPr>
          <p:nvPr/>
        </p:nvCxnSpPr>
        <p:spPr>
          <a:xfrm flipH="1">
            <a:off x="2641397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3" name="Straight Connector 1822">
            <a:extLst>
              <a:ext uri="{FF2B5EF4-FFF2-40B4-BE49-F238E27FC236}">
                <a16:creationId xmlns:a16="http://schemas.microsoft.com/office/drawing/2014/main" id="{F28D2793-CDDB-444A-9135-495B9242D13D}"/>
              </a:ext>
            </a:extLst>
          </p:cNvPr>
          <p:cNvCxnSpPr>
            <a:cxnSpLocks/>
          </p:cNvCxnSpPr>
          <p:nvPr/>
        </p:nvCxnSpPr>
        <p:spPr>
          <a:xfrm flipH="1">
            <a:off x="2802316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4" name="Straight Connector 1823">
            <a:extLst>
              <a:ext uri="{FF2B5EF4-FFF2-40B4-BE49-F238E27FC236}">
                <a16:creationId xmlns:a16="http://schemas.microsoft.com/office/drawing/2014/main" id="{BF16F371-1375-465E-AD6C-8A21703209F9}"/>
              </a:ext>
            </a:extLst>
          </p:cNvPr>
          <p:cNvCxnSpPr>
            <a:cxnSpLocks/>
          </p:cNvCxnSpPr>
          <p:nvPr/>
        </p:nvCxnSpPr>
        <p:spPr>
          <a:xfrm flipH="1">
            <a:off x="2963235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5" name="Straight Connector 1824">
            <a:extLst>
              <a:ext uri="{FF2B5EF4-FFF2-40B4-BE49-F238E27FC236}">
                <a16:creationId xmlns:a16="http://schemas.microsoft.com/office/drawing/2014/main" id="{49357CAA-1B0B-4EF3-A4E1-FBFE37CDC566}"/>
              </a:ext>
            </a:extLst>
          </p:cNvPr>
          <p:cNvCxnSpPr>
            <a:cxnSpLocks/>
          </p:cNvCxnSpPr>
          <p:nvPr/>
        </p:nvCxnSpPr>
        <p:spPr>
          <a:xfrm flipH="1">
            <a:off x="3124154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6" name="Straight Connector 1825">
            <a:extLst>
              <a:ext uri="{FF2B5EF4-FFF2-40B4-BE49-F238E27FC236}">
                <a16:creationId xmlns:a16="http://schemas.microsoft.com/office/drawing/2014/main" id="{77664EB4-25B3-4FA5-B9B0-1A7625F14594}"/>
              </a:ext>
            </a:extLst>
          </p:cNvPr>
          <p:cNvCxnSpPr>
            <a:cxnSpLocks/>
          </p:cNvCxnSpPr>
          <p:nvPr/>
        </p:nvCxnSpPr>
        <p:spPr>
          <a:xfrm flipH="1">
            <a:off x="3285073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7" name="Straight Connector 1826">
            <a:extLst>
              <a:ext uri="{FF2B5EF4-FFF2-40B4-BE49-F238E27FC236}">
                <a16:creationId xmlns:a16="http://schemas.microsoft.com/office/drawing/2014/main" id="{725FF89E-F960-4FA2-8CDC-ADA0354FA2A7}"/>
              </a:ext>
            </a:extLst>
          </p:cNvPr>
          <p:cNvCxnSpPr>
            <a:cxnSpLocks/>
          </p:cNvCxnSpPr>
          <p:nvPr/>
        </p:nvCxnSpPr>
        <p:spPr>
          <a:xfrm flipH="1">
            <a:off x="3445992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8" name="Straight Connector 1827">
            <a:extLst>
              <a:ext uri="{FF2B5EF4-FFF2-40B4-BE49-F238E27FC236}">
                <a16:creationId xmlns:a16="http://schemas.microsoft.com/office/drawing/2014/main" id="{A9020783-2386-4D96-8142-7F9084F024D1}"/>
              </a:ext>
            </a:extLst>
          </p:cNvPr>
          <p:cNvCxnSpPr>
            <a:cxnSpLocks/>
          </p:cNvCxnSpPr>
          <p:nvPr/>
        </p:nvCxnSpPr>
        <p:spPr>
          <a:xfrm flipH="1">
            <a:off x="3606911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9" name="Straight Connector 1828">
            <a:extLst>
              <a:ext uri="{FF2B5EF4-FFF2-40B4-BE49-F238E27FC236}">
                <a16:creationId xmlns:a16="http://schemas.microsoft.com/office/drawing/2014/main" id="{7BF936B2-5030-4A6B-924C-DD763E593C21}"/>
              </a:ext>
            </a:extLst>
          </p:cNvPr>
          <p:cNvCxnSpPr>
            <a:cxnSpLocks/>
          </p:cNvCxnSpPr>
          <p:nvPr/>
        </p:nvCxnSpPr>
        <p:spPr>
          <a:xfrm flipH="1">
            <a:off x="3767822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0" name="Straight Connector 1829">
            <a:extLst>
              <a:ext uri="{FF2B5EF4-FFF2-40B4-BE49-F238E27FC236}">
                <a16:creationId xmlns:a16="http://schemas.microsoft.com/office/drawing/2014/main" id="{9CE01B8E-5E2A-40F0-92C8-BDE629FA97FB}"/>
              </a:ext>
            </a:extLst>
          </p:cNvPr>
          <p:cNvCxnSpPr>
            <a:cxnSpLocks/>
          </p:cNvCxnSpPr>
          <p:nvPr/>
        </p:nvCxnSpPr>
        <p:spPr>
          <a:xfrm flipH="1">
            <a:off x="628735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1" name="Straight Connector 1830">
            <a:extLst>
              <a:ext uri="{FF2B5EF4-FFF2-40B4-BE49-F238E27FC236}">
                <a16:creationId xmlns:a16="http://schemas.microsoft.com/office/drawing/2014/main" id="{DF96EAE1-6BF9-4933-8AD9-E64BA06FB87A}"/>
              </a:ext>
            </a:extLst>
          </p:cNvPr>
          <p:cNvCxnSpPr>
            <a:cxnSpLocks/>
          </p:cNvCxnSpPr>
          <p:nvPr/>
        </p:nvCxnSpPr>
        <p:spPr>
          <a:xfrm flipH="1">
            <a:off x="789654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2" name="Straight Connector 1831">
            <a:extLst>
              <a:ext uri="{FF2B5EF4-FFF2-40B4-BE49-F238E27FC236}">
                <a16:creationId xmlns:a16="http://schemas.microsoft.com/office/drawing/2014/main" id="{C740B654-989B-41D6-80EF-EEDB66E37BE1}"/>
              </a:ext>
            </a:extLst>
          </p:cNvPr>
          <p:cNvCxnSpPr>
            <a:cxnSpLocks/>
          </p:cNvCxnSpPr>
          <p:nvPr/>
        </p:nvCxnSpPr>
        <p:spPr>
          <a:xfrm flipH="1">
            <a:off x="950573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3" name="Straight Connector 1832">
            <a:extLst>
              <a:ext uri="{FF2B5EF4-FFF2-40B4-BE49-F238E27FC236}">
                <a16:creationId xmlns:a16="http://schemas.microsoft.com/office/drawing/2014/main" id="{458CEE61-97F3-4BF5-AC94-EE15455F727C}"/>
              </a:ext>
            </a:extLst>
          </p:cNvPr>
          <p:cNvCxnSpPr>
            <a:cxnSpLocks/>
          </p:cNvCxnSpPr>
          <p:nvPr/>
        </p:nvCxnSpPr>
        <p:spPr>
          <a:xfrm flipH="1">
            <a:off x="1111492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4" name="Straight Connector 1833">
            <a:extLst>
              <a:ext uri="{FF2B5EF4-FFF2-40B4-BE49-F238E27FC236}">
                <a16:creationId xmlns:a16="http://schemas.microsoft.com/office/drawing/2014/main" id="{A0DAC4AF-15D6-446E-A03D-33FEF48F1578}"/>
              </a:ext>
            </a:extLst>
          </p:cNvPr>
          <p:cNvCxnSpPr>
            <a:cxnSpLocks/>
          </p:cNvCxnSpPr>
          <p:nvPr/>
        </p:nvCxnSpPr>
        <p:spPr>
          <a:xfrm flipH="1">
            <a:off x="1272411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5" name="Straight Connector 1834">
            <a:extLst>
              <a:ext uri="{FF2B5EF4-FFF2-40B4-BE49-F238E27FC236}">
                <a16:creationId xmlns:a16="http://schemas.microsoft.com/office/drawing/2014/main" id="{B849A055-ECE4-42AC-A359-F020F3992A2E}"/>
              </a:ext>
            </a:extLst>
          </p:cNvPr>
          <p:cNvCxnSpPr>
            <a:cxnSpLocks/>
          </p:cNvCxnSpPr>
          <p:nvPr/>
        </p:nvCxnSpPr>
        <p:spPr>
          <a:xfrm flipH="1">
            <a:off x="1433330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6" name="Straight Connector 1835">
            <a:extLst>
              <a:ext uri="{FF2B5EF4-FFF2-40B4-BE49-F238E27FC236}">
                <a16:creationId xmlns:a16="http://schemas.microsoft.com/office/drawing/2014/main" id="{848615D1-3E93-4B78-89C7-B5892A79B5EE}"/>
              </a:ext>
            </a:extLst>
          </p:cNvPr>
          <p:cNvCxnSpPr>
            <a:cxnSpLocks/>
          </p:cNvCxnSpPr>
          <p:nvPr/>
        </p:nvCxnSpPr>
        <p:spPr>
          <a:xfrm flipH="1">
            <a:off x="1594249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7" name="Straight Connector 1836">
            <a:extLst>
              <a:ext uri="{FF2B5EF4-FFF2-40B4-BE49-F238E27FC236}">
                <a16:creationId xmlns:a16="http://schemas.microsoft.com/office/drawing/2014/main" id="{1291C8FD-1166-4AE6-B6F8-8EEC488EC006}"/>
              </a:ext>
            </a:extLst>
          </p:cNvPr>
          <p:cNvCxnSpPr>
            <a:cxnSpLocks/>
          </p:cNvCxnSpPr>
          <p:nvPr/>
        </p:nvCxnSpPr>
        <p:spPr>
          <a:xfrm flipH="1">
            <a:off x="1755168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8" name="Straight Connector 1837">
            <a:extLst>
              <a:ext uri="{FF2B5EF4-FFF2-40B4-BE49-F238E27FC236}">
                <a16:creationId xmlns:a16="http://schemas.microsoft.com/office/drawing/2014/main" id="{C3AAF598-E384-4764-8005-E481E11D8855}"/>
              </a:ext>
            </a:extLst>
          </p:cNvPr>
          <p:cNvCxnSpPr>
            <a:cxnSpLocks/>
          </p:cNvCxnSpPr>
          <p:nvPr/>
        </p:nvCxnSpPr>
        <p:spPr>
          <a:xfrm flipH="1">
            <a:off x="1916087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9" name="Straight Connector 1838">
            <a:extLst>
              <a:ext uri="{FF2B5EF4-FFF2-40B4-BE49-F238E27FC236}">
                <a16:creationId xmlns:a16="http://schemas.microsoft.com/office/drawing/2014/main" id="{2FC77142-073E-4281-8684-24A8E03926F2}"/>
              </a:ext>
            </a:extLst>
          </p:cNvPr>
          <p:cNvCxnSpPr>
            <a:cxnSpLocks/>
          </p:cNvCxnSpPr>
          <p:nvPr/>
        </p:nvCxnSpPr>
        <p:spPr>
          <a:xfrm flipH="1">
            <a:off x="2077006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0" name="Straight Connector 1839">
            <a:extLst>
              <a:ext uri="{FF2B5EF4-FFF2-40B4-BE49-F238E27FC236}">
                <a16:creationId xmlns:a16="http://schemas.microsoft.com/office/drawing/2014/main" id="{E12A362B-B74B-4EB9-8FB9-07FD19E8CD0F}"/>
              </a:ext>
            </a:extLst>
          </p:cNvPr>
          <p:cNvCxnSpPr>
            <a:cxnSpLocks/>
          </p:cNvCxnSpPr>
          <p:nvPr/>
        </p:nvCxnSpPr>
        <p:spPr>
          <a:xfrm flipH="1">
            <a:off x="2237925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1" name="Straight Connector 1840">
            <a:extLst>
              <a:ext uri="{FF2B5EF4-FFF2-40B4-BE49-F238E27FC236}">
                <a16:creationId xmlns:a16="http://schemas.microsoft.com/office/drawing/2014/main" id="{9F1CE01E-4BCC-49E3-A3F8-92708CC32A20}"/>
              </a:ext>
            </a:extLst>
          </p:cNvPr>
          <p:cNvCxnSpPr>
            <a:cxnSpLocks/>
          </p:cNvCxnSpPr>
          <p:nvPr/>
        </p:nvCxnSpPr>
        <p:spPr>
          <a:xfrm flipH="1">
            <a:off x="2398844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2" name="Straight Connector 1841">
            <a:extLst>
              <a:ext uri="{FF2B5EF4-FFF2-40B4-BE49-F238E27FC236}">
                <a16:creationId xmlns:a16="http://schemas.microsoft.com/office/drawing/2014/main" id="{2136CD78-B6F4-4130-8D27-EBD23E3C435A}"/>
              </a:ext>
            </a:extLst>
          </p:cNvPr>
          <p:cNvCxnSpPr>
            <a:cxnSpLocks/>
          </p:cNvCxnSpPr>
          <p:nvPr/>
        </p:nvCxnSpPr>
        <p:spPr>
          <a:xfrm flipH="1">
            <a:off x="2559763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3" name="Straight Connector 1842">
            <a:extLst>
              <a:ext uri="{FF2B5EF4-FFF2-40B4-BE49-F238E27FC236}">
                <a16:creationId xmlns:a16="http://schemas.microsoft.com/office/drawing/2014/main" id="{5C8BB9FB-1CC2-4E64-A5D5-85850C918F38}"/>
              </a:ext>
            </a:extLst>
          </p:cNvPr>
          <p:cNvCxnSpPr>
            <a:cxnSpLocks/>
          </p:cNvCxnSpPr>
          <p:nvPr/>
        </p:nvCxnSpPr>
        <p:spPr>
          <a:xfrm flipH="1">
            <a:off x="2720682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4" name="Straight Connector 1843">
            <a:extLst>
              <a:ext uri="{FF2B5EF4-FFF2-40B4-BE49-F238E27FC236}">
                <a16:creationId xmlns:a16="http://schemas.microsoft.com/office/drawing/2014/main" id="{43C1830C-5D12-41EE-AD6F-153B9949CFC6}"/>
              </a:ext>
            </a:extLst>
          </p:cNvPr>
          <p:cNvCxnSpPr>
            <a:cxnSpLocks/>
          </p:cNvCxnSpPr>
          <p:nvPr/>
        </p:nvCxnSpPr>
        <p:spPr>
          <a:xfrm flipH="1">
            <a:off x="2881601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5" name="Straight Connector 1844">
            <a:extLst>
              <a:ext uri="{FF2B5EF4-FFF2-40B4-BE49-F238E27FC236}">
                <a16:creationId xmlns:a16="http://schemas.microsoft.com/office/drawing/2014/main" id="{AB3EC83C-72F5-4C85-8AA5-FB6C10CD9FCF}"/>
              </a:ext>
            </a:extLst>
          </p:cNvPr>
          <p:cNvCxnSpPr>
            <a:cxnSpLocks/>
          </p:cNvCxnSpPr>
          <p:nvPr/>
        </p:nvCxnSpPr>
        <p:spPr>
          <a:xfrm flipH="1">
            <a:off x="3042520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6" name="Straight Connector 1845">
            <a:extLst>
              <a:ext uri="{FF2B5EF4-FFF2-40B4-BE49-F238E27FC236}">
                <a16:creationId xmlns:a16="http://schemas.microsoft.com/office/drawing/2014/main" id="{C6C3200E-0AE6-4F9A-BC2F-6ABFCFCA6752}"/>
              </a:ext>
            </a:extLst>
          </p:cNvPr>
          <p:cNvCxnSpPr>
            <a:cxnSpLocks/>
          </p:cNvCxnSpPr>
          <p:nvPr/>
        </p:nvCxnSpPr>
        <p:spPr>
          <a:xfrm flipH="1">
            <a:off x="3203439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7" name="Straight Connector 1846">
            <a:extLst>
              <a:ext uri="{FF2B5EF4-FFF2-40B4-BE49-F238E27FC236}">
                <a16:creationId xmlns:a16="http://schemas.microsoft.com/office/drawing/2014/main" id="{A8060081-542D-4256-8006-90A3EBA70A78}"/>
              </a:ext>
            </a:extLst>
          </p:cNvPr>
          <p:cNvCxnSpPr>
            <a:cxnSpLocks/>
          </p:cNvCxnSpPr>
          <p:nvPr/>
        </p:nvCxnSpPr>
        <p:spPr>
          <a:xfrm flipH="1">
            <a:off x="3364358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8" name="Straight Connector 1847">
            <a:extLst>
              <a:ext uri="{FF2B5EF4-FFF2-40B4-BE49-F238E27FC236}">
                <a16:creationId xmlns:a16="http://schemas.microsoft.com/office/drawing/2014/main" id="{4FDF90FC-BB07-4920-B09A-5EC56E9ACAE4}"/>
              </a:ext>
            </a:extLst>
          </p:cNvPr>
          <p:cNvCxnSpPr>
            <a:cxnSpLocks/>
          </p:cNvCxnSpPr>
          <p:nvPr/>
        </p:nvCxnSpPr>
        <p:spPr>
          <a:xfrm flipH="1">
            <a:off x="3525277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9" name="Straight Connector 1848">
            <a:extLst>
              <a:ext uri="{FF2B5EF4-FFF2-40B4-BE49-F238E27FC236}">
                <a16:creationId xmlns:a16="http://schemas.microsoft.com/office/drawing/2014/main" id="{6C85BF6B-D0A8-4083-93AD-7C8D39E93356}"/>
              </a:ext>
            </a:extLst>
          </p:cNvPr>
          <p:cNvCxnSpPr>
            <a:cxnSpLocks/>
          </p:cNvCxnSpPr>
          <p:nvPr/>
        </p:nvCxnSpPr>
        <p:spPr>
          <a:xfrm flipH="1">
            <a:off x="3686188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0" name="TextBox 1849">
            <a:extLst>
              <a:ext uri="{FF2B5EF4-FFF2-40B4-BE49-F238E27FC236}">
                <a16:creationId xmlns:a16="http://schemas.microsoft.com/office/drawing/2014/main" id="{3B934130-ECD1-4B38-B002-FA5AD997DE5D}"/>
              </a:ext>
            </a:extLst>
          </p:cNvPr>
          <p:cNvSpPr txBox="1"/>
          <p:nvPr/>
        </p:nvSpPr>
        <p:spPr>
          <a:xfrm>
            <a:off x="4063917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24</a:t>
            </a:r>
          </a:p>
        </p:txBody>
      </p:sp>
      <p:sp>
        <p:nvSpPr>
          <p:cNvPr id="1851" name="TextBox 1850">
            <a:extLst>
              <a:ext uri="{FF2B5EF4-FFF2-40B4-BE49-F238E27FC236}">
                <a16:creationId xmlns:a16="http://schemas.microsoft.com/office/drawing/2014/main" id="{A45AFC6F-4F69-4D8C-BA10-9CF4A2929CDF}"/>
              </a:ext>
            </a:extLst>
          </p:cNvPr>
          <p:cNvSpPr txBox="1"/>
          <p:nvPr/>
        </p:nvSpPr>
        <p:spPr>
          <a:xfrm>
            <a:off x="4225186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36</a:t>
            </a:r>
          </a:p>
        </p:txBody>
      </p:sp>
      <p:sp>
        <p:nvSpPr>
          <p:cNvPr id="1852" name="TextBox 1851">
            <a:extLst>
              <a:ext uri="{FF2B5EF4-FFF2-40B4-BE49-F238E27FC236}">
                <a16:creationId xmlns:a16="http://schemas.microsoft.com/office/drawing/2014/main" id="{7A079150-E74D-4BDB-B5BA-8E8AC8778DAF}"/>
              </a:ext>
            </a:extLst>
          </p:cNvPr>
          <p:cNvSpPr txBox="1"/>
          <p:nvPr/>
        </p:nvSpPr>
        <p:spPr>
          <a:xfrm>
            <a:off x="4386455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48</a:t>
            </a:r>
          </a:p>
        </p:txBody>
      </p:sp>
      <p:sp>
        <p:nvSpPr>
          <p:cNvPr id="1853" name="TextBox 1852">
            <a:extLst>
              <a:ext uri="{FF2B5EF4-FFF2-40B4-BE49-F238E27FC236}">
                <a16:creationId xmlns:a16="http://schemas.microsoft.com/office/drawing/2014/main" id="{192289E1-9A5D-4344-B4D8-DFD2497C1D6B}"/>
              </a:ext>
            </a:extLst>
          </p:cNvPr>
          <p:cNvSpPr txBox="1"/>
          <p:nvPr/>
        </p:nvSpPr>
        <p:spPr>
          <a:xfrm>
            <a:off x="4547724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60</a:t>
            </a:r>
          </a:p>
        </p:txBody>
      </p:sp>
      <p:sp>
        <p:nvSpPr>
          <p:cNvPr id="1854" name="TextBox 1853">
            <a:extLst>
              <a:ext uri="{FF2B5EF4-FFF2-40B4-BE49-F238E27FC236}">
                <a16:creationId xmlns:a16="http://schemas.microsoft.com/office/drawing/2014/main" id="{AC01B74F-6E21-44A8-B317-F0C6F5EB1376}"/>
              </a:ext>
            </a:extLst>
          </p:cNvPr>
          <p:cNvSpPr txBox="1"/>
          <p:nvPr/>
        </p:nvSpPr>
        <p:spPr>
          <a:xfrm>
            <a:off x="4708993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72</a:t>
            </a:r>
          </a:p>
        </p:txBody>
      </p:sp>
      <p:sp>
        <p:nvSpPr>
          <p:cNvPr id="1855" name="TextBox 1854">
            <a:extLst>
              <a:ext uri="{FF2B5EF4-FFF2-40B4-BE49-F238E27FC236}">
                <a16:creationId xmlns:a16="http://schemas.microsoft.com/office/drawing/2014/main" id="{DCA298A8-0321-4712-A1E3-385C6BBE6531}"/>
              </a:ext>
            </a:extLst>
          </p:cNvPr>
          <p:cNvSpPr txBox="1"/>
          <p:nvPr/>
        </p:nvSpPr>
        <p:spPr>
          <a:xfrm>
            <a:off x="4870262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84</a:t>
            </a:r>
          </a:p>
        </p:txBody>
      </p:sp>
      <p:sp>
        <p:nvSpPr>
          <p:cNvPr id="1856" name="TextBox 1855">
            <a:extLst>
              <a:ext uri="{FF2B5EF4-FFF2-40B4-BE49-F238E27FC236}">
                <a16:creationId xmlns:a16="http://schemas.microsoft.com/office/drawing/2014/main" id="{5C0140D8-2FFD-4854-9107-0290429AFBFA}"/>
              </a:ext>
            </a:extLst>
          </p:cNvPr>
          <p:cNvSpPr txBox="1"/>
          <p:nvPr/>
        </p:nvSpPr>
        <p:spPr>
          <a:xfrm>
            <a:off x="5031531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96</a:t>
            </a:r>
          </a:p>
        </p:txBody>
      </p:sp>
      <p:sp>
        <p:nvSpPr>
          <p:cNvPr id="1857" name="TextBox 1856">
            <a:extLst>
              <a:ext uri="{FF2B5EF4-FFF2-40B4-BE49-F238E27FC236}">
                <a16:creationId xmlns:a16="http://schemas.microsoft.com/office/drawing/2014/main" id="{8D7B0441-05FB-4022-898A-D947765228AB}"/>
              </a:ext>
            </a:extLst>
          </p:cNvPr>
          <p:cNvSpPr txBox="1"/>
          <p:nvPr/>
        </p:nvSpPr>
        <p:spPr>
          <a:xfrm>
            <a:off x="5192800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108</a:t>
            </a:r>
          </a:p>
        </p:txBody>
      </p:sp>
      <p:sp>
        <p:nvSpPr>
          <p:cNvPr id="1858" name="TextBox 1857">
            <a:extLst>
              <a:ext uri="{FF2B5EF4-FFF2-40B4-BE49-F238E27FC236}">
                <a16:creationId xmlns:a16="http://schemas.microsoft.com/office/drawing/2014/main" id="{AB4BC5B0-1AB1-4043-AE0C-A27D12F55EBD}"/>
              </a:ext>
            </a:extLst>
          </p:cNvPr>
          <p:cNvSpPr txBox="1"/>
          <p:nvPr/>
        </p:nvSpPr>
        <p:spPr>
          <a:xfrm>
            <a:off x="5354069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120</a:t>
            </a:r>
          </a:p>
        </p:txBody>
      </p:sp>
      <p:sp>
        <p:nvSpPr>
          <p:cNvPr id="1859" name="TextBox 1858">
            <a:extLst>
              <a:ext uri="{FF2B5EF4-FFF2-40B4-BE49-F238E27FC236}">
                <a16:creationId xmlns:a16="http://schemas.microsoft.com/office/drawing/2014/main" id="{FDC7695A-71BB-4248-81C6-83BDABDE020D}"/>
              </a:ext>
            </a:extLst>
          </p:cNvPr>
          <p:cNvSpPr txBox="1"/>
          <p:nvPr/>
        </p:nvSpPr>
        <p:spPr>
          <a:xfrm>
            <a:off x="5515338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132</a:t>
            </a:r>
          </a:p>
        </p:txBody>
      </p:sp>
      <p:sp>
        <p:nvSpPr>
          <p:cNvPr id="1860" name="TextBox 1859">
            <a:extLst>
              <a:ext uri="{FF2B5EF4-FFF2-40B4-BE49-F238E27FC236}">
                <a16:creationId xmlns:a16="http://schemas.microsoft.com/office/drawing/2014/main" id="{B690106B-51C7-472A-A1BF-3F7B781754DE}"/>
              </a:ext>
            </a:extLst>
          </p:cNvPr>
          <p:cNvSpPr txBox="1"/>
          <p:nvPr/>
        </p:nvSpPr>
        <p:spPr>
          <a:xfrm>
            <a:off x="5837876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156</a:t>
            </a:r>
          </a:p>
        </p:txBody>
      </p:sp>
      <p:sp>
        <p:nvSpPr>
          <p:cNvPr id="1861" name="TextBox 1860">
            <a:extLst>
              <a:ext uri="{FF2B5EF4-FFF2-40B4-BE49-F238E27FC236}">
                <a16:creationId xmlns:a16="http://schemas.microsoft.com/office/drawing/2014/main" id="{78848E72-6E7A-433B-8D34-1653841AC966}"/>
              </a:ext>
            </a:extLst>
          </p:cNvPr>
          <p:cNvSpPr txBox="1"/>
          <p:nvPr/>
        </p:nvSpPr>
        <p:spPr>
          <a:xfrm>
            <a:off x="6160414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180</a:t>
            </a:r>
          </a:p>
        </p:txBody>
      </p:sp>
      <p:sp>
        <p:nvSpPr>
          <p:cNvPr id="1862" name="TextBox 1861">
            <a:extLst>
              <a:ext uri="{FF2B5EF4-FFF2-40B4-BE49-F238E27FC236}">
                <a16:creationId xmlns:a16="http://schemas.microsoft.com/office/drawing/2014/main" id="{A514018A-7BFD-4BCC-8F47-49866D2573C7}"/>
              </a:ext>
            </a:extLst>
          </p:cNvPr>
          <p:cNvSpPr txBox="1"/>
          <p:nvPr/>
        </p:nvSpPr>
        <p:spPr>
          <a:xfrm>
            <a:off x="5676607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144</a:t>
            </a:r>
          </a:p>
        </p:txBody>
      </p:sp>
      <p:sp>
        <p:nvSpPr>
          <p:cNvPr id="1863" name="TextBox 1862">
            <a:extLst>
              <a:ext uri="{FF2B5EF4-FFF2-40B4-BE49-F238E27FC236}">
                <a16:creationId xmlns:a16="http://schemas.microsoft.com/office/drawing/2014/main" id="{9B90DAFE-6A65-476E-8DA0-7202A6AB907A}"/>
              </a:ext>
            </a:extLst>
          </p:cNvPr>
          <p:cNvSpPr txBox="1"/>
          <p:nvPr/>
        </p:nvSpPr>
        <p:spPr>
          <a:xfrm>
            <a:off x="5996764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168</a:t>
            </a:r>
          </a:p>
        </p:txBody>
      </p:sp>
      <p:sp>
        <p:nvSpPr>
          <p:cNvPr id="1864" name="TextBox 1863">
            <a:extLst>
              <a:ext uri="{FF2B5EF4-FFF2-40B4-BE49-F238E27FC236}">
                <a16:creationId xmlns:a16="http://schemas.microsoft.com/office/drawing/2014/main" id="{B7290CD0-8AE9-4723-92DB-7CAD1EFF1DBD}"/>
              </a:ext>
            </a:extLst>
          </p:cNvPr>
          <p:cNvSpPr txBox="1"/>
          <p:nvPr/>
        </p:nvSpPr>
        <p:spPr>
          <a:xfrm>
            <a:off x="6321683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192</a:t>
            </a:r>
          </a:p>
        </p:txBody>
      </p:sp>
      <p:sp>
        <p:nvSpPr>
          <p:cNvPr id="1865" name="TextBox 1864">
            <a:extLst>
              <a:ext uri="{FF2B5EF4-FFF2-40B4-BE49-F238E27FC236}">
                <a16:creationId xmlns:a16="http://schemas.microsoft.com/office/drawing/2014/main" id="{C152892A-3337-47DC-B48A-38916FE14CBD}"/>
              </a:ext>
            </a:extLst>
          </p:cNvPr>
          <p:cNvSpPr txBox="1"/>
          <p:nvPr/>
        </p:nvSpPr>
        <p:spPr>
          <a:xfrm>
            <a:off x="6644221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216</a:t>
            </a:r>
          </a:p>
        </p:txBody>
      </p:sp>
      <p:sp>
        <p:nvSpPr>
          <p:cNvPr id="1866" name="TextBox 1865">
            <a:extLst>
              <a:ext uri="{FF2B5EF4-FFF2-40B4-BE49-F238E27FC236}">
                <a16:creationId xmlns:a16="http://schemas.microsoft.com/office/drawing/2014/main" id="{050C2EC8-D329-4BBC-ACF5-24F151303E02}"/>
              </a:ext>
            </a:extLst>
          </p:cNvPr>
          <p:cNvSpPr txBox="1"/>
          <p:nvPr/>
        </p:nvSpPr>
        <p:spPr>
          <a:xfrm>
            <a:off x="6482952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204</a:t>
            </a:r>
          </a:p>
        </p:txBody>
      </p:sp>
      <p:sp>
        <p:nvSpPr>
          <p:cNvPr id="1867" name="TextBox 1866">
            <a:extLst>
              <a:ext uri="{FF2B5EF4-FFF2-40B4-BE49-F238E27FC236}">
                <a16:creationId xmlns:a16="http://schemas.microsoft.com/office/drawing/2014/main" id="{DA11B877-C6EB-405F-86D5-C5F757081051}"/>
              </a:ext>
            </a:extLst>
          </p:cNvPr>
          <p:cNvSpPr txBox="1"/>
          <p:nvPr/>
        </p:nvSpPr>
        <p:spPr>
          <a:xfrm>
            <a:off x="6966759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240</a:t>
            </a:r>
          </a:p>
        </p:txBody>
      </p:sp>
      <p:sp>
        <p:nvSpPr>
          <p:cNvPr id="1868" name="TextBox 1867">
            <a:extLst>
              <a:ext uri="{FF2B5EF4-FFF2-40B4-BE49-F238E27FC236}">
                <a16:creationId xmlns:a16="http://schemas.microsoft.com/office/drawing/2014/main" id="{326459CD-16F7-495C-B66D-2AE731D1A06C}"/>
              </a:ext>
            </a:extLst>
          </p:cNvPr>
          <p:cNvSpPr txBox="1"/>
          <p:nvPr/>
        </p:nvSpPr>
        <p:spPr>
          <a:xfrm>
            <a:off x="6805490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228</a:t>
            </a:r>
          </a:p>
        </p:txBody>
      </p:sp>
      <p:sp>
        <p:nvSpPr>
          <p:cNvPr id="1869" name="TextBox 1868">
            <a:extLst>
              <a:ext uri="{FF2B5EF4-FFF2-40B4-BE49-F238E27FC236}">
                <a16:creationId xmlns:a16="http://schemas.microsoft.com/office/drawing/2014/main" id="{1469A545-A9A7-4F34-BBB7-DE8942D52A26}"/>
              </a:ext>
            </a:extLst>
          </p:cNvPr>
          <p:cNvSpPr txBox="1"/>
          <p:nvPr/>
        </p:nvSpPr>
        <p:spPr>
          <a:xfrm>
            <a:off x="3981424" y="6584261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18</a:t>
            </a:r>
          </a:p>
        </p:txBody>
      </p:sp>
      <p:sp>
        <p:nvSpPr>
          <p:cNvPr id="1870" name="TextBox 1869">
            <a:extLst>
              <a:ext uri="{FF2B5EF4-FFF2-40B4-BE49-F238E27FC236}">
                <a16:creationId xmlns:a16="http://schemas.microsoft.com/office/drawing/2014/main" id="{B845F271-7D3D-46A1-8293-1D796F950F5E}"/>
              </a:ext>
            </a:extLst>
          </p:cNvPr>
          <p:cNvSpPr txBox="1"/>
          <p:nvPr/>
        </p:nvSpPr>
        <p:spPr>
          <a:xfrm>
            <a:off x="4144552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30</a:t>
            </a:r>
          </a:p>
        </p:txBody>
      </p:sp>
      <p:sp>
        <p:nvSpPr>
          <p:cNvPr id="1871" name="TextBox 1870">
            <a:extLst>
              <a:ext uri="{FF2B5EF4-FFF2-40B4-BE49-F238E27FC236}">
                <a16:creationId xmlns:a16="http://schemas.microsoft.com/office/drawing/2014/main" id="{7DBB0155-7072-4CD3-AAA2-C04E92BD716D}"/>
              </a:ext>
            </a:extLst>
          </p:cNvPr>
          <p:cNvSpPr txBox="1"/>
          <p:nvPr/>
        </p:nvSpPr>
        <p:spPr>
          <a:xfrm>
            <a:off x="4305821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42</a:t>
            </a:r>
          </a:p>
        </p:txBody>
      </p:sp>
      <p:sp>
        <p:nvSpPr>
          <p:cNvPr id="1872" name="TextBox 1871">
            <a:extLst>
              <a:ext uri="{FF2B5EF4-FFF2-40B4-BE49-F238E27FC236}">
                <a16:creationId xmlns:a16="http://schemas.microsoft.com/office/drawing/2014/main" id="{63625914-1BCB-4331-A05C-0ACD7368DEC1}"/>
              </a:ext>
            </a:extLst>
          </p:cNvPr>
          <p:cNvSpPr txBox="1"/>
          <p:nvPr/>
        </p:nvSpPr>
        <p:spPr>
          <a:xfrm>
            <a:off x="4467090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54</a:t>
            </a:r>
          </a:p>
        </p:txBody>
      </p:sp>
      <p:sp>
        <p:nvSpPr>
          <p:cNvPr id="1873" name="TextBox 1872">
            <a:extLst>
              <a:ext uri="{FF2B5EF4-FFF2-40B4-BE49-F238E27FC236}">
                <a16:creationId xmlns:a16="http://schemas.microsoft.com/office/drawing/2014/main" id="{107E8457-8AB3-4EF5-9C9A-31D0D82D047B}"/>
              </a:ext>
            </a:extLst>
          </p:cNvPr>
          <p:cNvSpPr txBox="1"/>
          <p:nvPr/>
        </p:nvSpPr>
        <p:spPr>
          <a:xfrm>
            <a:off x="4628359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66</a:t>
            </a:r>
          </a:p>
        </p:txBody>
      </p:sp>
      <p:sp>
        <p:nvSpPr>
          <p:cNvPr id="1874" name="TextBox 1873">
            <a:extLst>
              <a:ext uri="{FF2B5EF4-FFF2-40B4-BE49-F238E27FC236}">
                <a16:creationId xmlns:a16="http://schemas.microsoft.com/office/drawing/2014/main" id="{C7D80CC4-1B1A-4AA5-8522-562AC80B8C3B}"/>
              </a:ext>
            </a:extLst>
          </p:cNvPr>
          <p:cNvSpPr txBox="1"/>
          <p:nvPr/>
        </p:nvSpPr>
        <p:spPr>
          <a:xfrm>
            <a:off x="4789628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78</a:t>
            </a:r>
          </a:p>
        </p:txBody>
      </p:sp>
      <p:sp>
        <p:nvSpPr>
          <p:cNvPr id="1875" name="TextBox 1874">
            <a:extLst>
              <a:ext uri="{FF2B5EF4-FFF2-40B4-BE49-F238E27FC236}">
                <a16:creationId xmlns:a16="http://schemas.microsoft.com/office/drawing/2014/main" id="{9FC0FAB9-2989-454E-9284-184196DB8A6B}"/>
              </a:ext>
            </a:extLst>
          </p:cNvPr>
          <p:cNvSpPr txBox="1"/>
          <p:nvPr/>
        </p:nvSpPr>
        <p:spPr>
          <a:xfrm>
            <a:off x="4950897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90</a:t>
            </a:r>
          </a:p>
        </p:txBody>
      </p:sp>
      <p:sp>
        <p:nvSpPr>
          <p:cNvPr id="1876" name="TextBox 1875">
            <a:extLst>
              <a:ext uri="{FF2B5EF4-FFF2-40B4-BE49-F238E27FC236}">
                <a16:creationId xmlns:a16="http://schemas.microsoft.com/office/drawing/2014/main" id="{BB21DF1E-4753-4181-8C90-D25DF937A5D9}"/>
              </a:ext>
            </a:extLst>
          </p:cNvPr>
          <p:cNvSpPr txBox="1"/>
          <p:nvPr/>
        </p:nvSpPr>
        <p:spPr>
          <a:xfrm>
            <a:off x="5112166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102</a:t>
            </a:r>
          </a:p>
        </p:txBody>
      </p:sp>
      <p:sp>
        <p:nvSpPr>
          <p:cNvPr id="1877" name="TextBox 1876">
            <a:extLst>
              <a:ext uri="{FF2B5EF4-FFF2-40B4-BE49-F238E27FC236}">
                <a16:creationId xmlns:a16="http://schemas.microsoft.com/office/drawing/2014/main" id="{76D04D7D-CD3C-4054-AB3C-940E8EB26AD3}"/>
              </a:ext>
            </a:extLst>
          </p:cNvPr>
          <p:cNvSpPr txBox="1"/>
          <p:nvPr/>
        </p:nvSpPr>
        <p:spPr>
          <a:xfrm>
            <a:off x="5273435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114</a:t>
            </a:r>
          </a:p>
        </p:txBody>
      </p:sp>
      <p:sp>
        <p:nvSpPr>
          <p:cNvPr id="1878" name="TextBox 1877">
            <a:extLst>
              <a:ext uri="{FF2B5EF4-FFF2-40B4-BE49-F238E27FC236}">
                <a16:creationId xmlns:a16="http://schemas.microsoft.com/office/drawing/2014/main" id="{17BFF0CC-2A8E-4403-A4DB-6A631855C986}"/>
              </a:ext>
            </a:extLst>
          </p:cNvPr>
          <p:cNvSpPr txBox="1"/>
          <p:nvPr/>
        </p:nvSpPr>
        <p:spPr>
          <a:xfrm>
            <a:off x="5434704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126</a:t>
            </a:r>
          </a:p>
        </p:txBody>
      </p:sp>
      <p:sp>
        <p:nvSpPr>
          <p:cNvPr id="1879" name="TextBox 1878">
            <a:extLst>
              <a:ext uri="{FF2B5EF4-FFF2-40B4-BE49-F238E27FC236}">
                <a16:creationId xmlns:a16="http://schemas.microsoft.com/office/drawing/2014/main" id="{A773B225-5020-483C-946E-992A4E56EF34}"/>
              </a:ext>
            </a:extLst>
          </p:cNvPr>
          <p:cNvSpPr txBox="1"/>
          <p:nvPr/>
        </p:nvSpPr>
        <p:spPr>
          <a:xfrm>
            <a:off x="5595973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138</a:t>
            </a:r>
          </a:p>
        </p:txBody>
      </p:sp>
      <p:sp>
        <p:nvSpPr>
          <p:cNvPr id="1880" name="TextBox 1879">
            <a:extLst>
              <a:ext uri="{FF2B5EF4-FFF2-40B4-BE49-F238E27FC236}">
                <a16:creationId xmlns:a16="http://schemas.microsoft.com/office/drawing/2014/main" id="{8C6A54C1-3CB2-4669-81A5-A22F8CE463C8}"/>
              </a:ext>
            </a:extLst>
          </p:cNvPr>
          <p:cNvSpPr txBox="1"/>
          <p:nvPr/>
        </p:nvSpPr>
        <p:spPr>
          <a:xfrm>
            <a:off x="5918511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162</a:t>
            </a:r>
          </a:p>
        </p:txBody>
      </p:sp>
      <p:sp>
        <p:nvSpPr>
          <p:cNvPr id="1881" name="TextBox 1880">
            <a:extLst>
              <a:ext uri="{FF2B5EF4-FFF2-40B4-BE49-F238E27FC236}">
                <a16:creationId xmlns:a16="http://schemas.microsoft.com/office/drawing/2014/main" id="{F61671F1-F7DD-4FCE-B32B-0AC83CB61F82}"/>
              </a:ext>
            </a:extLst>
          </p:cNvPr>
          <p:cNvSpPr txBox="1"/>
          <p:nvPr/>
        </p:nvSpPr>
        <p:spPr>
          <a:xfrm>
            <a:off x="6241049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186</a:t>
            </a:r>
          </a:p>
        </p:txBody>
      </p:sp>
      <p:sp>
        <p:nvSpPr>
          <p:cNvPr id="1882" name="TextBox 1881">
            <a:extLst>
              <a:ext uri="{FF2B5EF4-FFF2-40B4-BE49-F238E27FC236}">
                <a16:creationId xmlns:a16="http://schemas.microsoft.com/office/drawing/2014/main" id="{A32A378C-877B-4A01-9E79-DF6959F27A26}"/>
              </a:ext>
            </a:extLst>
          </p:cNvPr>
          <p:cNvSpPr txBox="1"/>
          <p:nvPr/>
        </p:nvSpPr>
        <p:spPr>
          <a:xfrm>
            <a:off x="5757242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150</a:t>
            </a:r>
          </a:p>
        </p:txBody>
      </p:sp>
      <p:sp>
        <p:nvSpPr>
          <p:cNvPr id="1883" name="TextBox 1882">
            <a:extLst>
              <a:ext uri="{FF2B5EF4-FFF2-40B4-BE49-F238E27FC236}">
                <a16:creationId xmlns:a16="http://schemas.microsoft.com/office/drawing/2014/main" id="{3A5D8681-6D69-4F9A-96C2-7DE2F8B2E126}"/>
              </a:ext>
            </a:extLst>
          </p:cNvPr>
          <p:cNvSpPr txBox="1"/>
          <p:nvPr/>
        </p:nvSpPr>
        <p:spPr>
          <a:xfrm>
            <a:off x="6079780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174</a:t>
            </a:r>
          </a:p>
        </p:txBody>
      </p:sp>
      <p:sp>
        <p:nvSpPr>
          <p:cNvPr id="1884" name="TextBox 1883">
            <a:extLst>
              <a:ext uri="{FF2B5EF4-FFF2-40B4-BE49-F238E27FC236}">
                <a16:creationId xmlns:a16="http://schemas.microsoft.com/office/drawing/2014/main" id="{AD1112F9-932E-4EF7-9901-FB274D481BF5}"/>
              </a:ext>
            </a:extLst>
          </p:cNvPr>
          <p:cNvSpPr txBox="1"/>
          <p:nvPr/>
        </p:nvSpPr>
        <p:spPr>
          <a:xfrm>
            <a:off x="6402318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198</a:t>
            </a:r>
          </a:p>
        </p:txBody>
      </p:sp>
      <p:sp>
        <p:nvSpPr>
          <p:cNvPr id="1885" name="TextBox 1884">
            <a:extLst>
              <a:ext uri="{FF2B5EF4-FFF2-40B4-BE49-F238E27FC236}">
                <a16:creationId xmlns:a16="http://schemas.microsoft.com/office/drawing/2014/main" id="{CADD48BB-E28C-47BE-B0A5-B0E65697B310}"/>
              </a:ext>
            </a:extLst>
          </p:cNvPr>
          <p:cNvSpPr txBox="1"/>
          <p:nvPr/>
        </p:nvSpPr>
        <p:spPr>
          <a:xfrm>
            <a:off x="6724856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222</a:t>
            </a:r>
          </a:p>
        </p:txBody>
      </p:sp>
      <p:sp>
        <p:nvSpPr>
          <p:cNvPr id="1886" name="TextBox 1885">
            <a:extLst>
              <a:ext uri="{FF2B5EF4-FFF2-40B4-BE49-F238E27FC236}">
                <a16:creationId xmlns:a16="http://schemas.microsoft.com/office/drawing/2014/main" id="{D63D8BD2-5E22-4520-989F-0709B7C30408}"/>
              </a:ext>
            </a:extLst>
          </p:cNvPr>
          <p:cNvSpPr txBox="1"/>
          <p:nvPr/>
        </p:nvSpPr>
        <p:spPr>
          <a:xfrm>
            <a:off x="6563587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210</a:t>
            </a:r>
          </a:p>
        </p:txBody>
      </p:sp>
      <p:sp>
        <p:nvSpPr>
          <p:cNvPr id="1887" name="TextBox 1886">
            <a:extLst>
              <a:ext uri="{FF2B5EF4-FFF2-40B4-BE49-F238E27FC236}">
                <a16:creationId xmlns:a16="http://schemas.microsoft.com/office/drawing/2014/main" id="{9F6117FF-A8CD-4855-BE18-75CEC1C4F0BF}"/>
              </a:ext>
            </a:extLst>
          </p:cNvPr>
          <p:cNvSpPr txBox="1"/>
          <p:nvPr/>
        </p:nvSpPr>
        <p:spPr>
          <a:xfrm>
            <a:off x="7047387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246</a:t>
            </a:r>
          </a:p>
        </p:txBody>
      </p:sp>
      <p:sp>
        <p:nvSpPr>
          <p:cNvPr id="1888" name="TextBox 1887">
            <a:extLst>
              <a:ext uri="{FF2B5EF4-FFF2-40B4-BE49-F238E27FC236}">
                <a16:creationId xmlns:a16="http://schemas.microsoft.com/office/drawing/2014/main" id="{0C5FEFA8-F001-4544-92E9-1AF8F97E9777}"/>
              </a:ext>
            </a:extLst>
          </p:cNvPr>
          <p:cNvSpPr txBox="1"/>
          <p:nvPr/>
        </p:nvSpPr>
        <p:spPr>
          <a:xfrm>
            <a:off x="6886125" y="658504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234</a:t>
            </a:r>
          </a:p>
        </p:txBody>
      </p:sp>
      <p:cxnSp>
        <p:nvCxnSpPr>
          <p:cNvPr id="1889" name="Straight Connector 1888">
            <a:extLst>
              <a:ext uri="{FF2B5EF4-FFF2-40B4-BE49-F238E27FC236}">
                <a16:creationId xmlns:a16="http://schemas.microsoft.com/office/drawing/2014/main" id="{F76D5974-C448-4161-91F4-CB4B4696515C}"/>
              </a:ext>
            </a:extLst>
          </p:cNvPr>
          <p:cNvCxnSpPr>
            <a:cxnSpLocks/>
          </p:cNvCxnSpPr>
          <p:nvPr/>
        </p:nvCxnSpPr>
        <p:spPr>
          <a:xfrm flipH="1">
            <a:off x="4138171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0" name="Straight Connector 1889">
            <a:extLst>
              <a:ext uri="{FF2B5EF4-FFF2-40B4-BE49-F238E27FC236}">
                <a16:creationId xmlns:a16="http://schemas.microsoft.com/office/drawing/2014/main" id="{21596CDF-4062-4D93-84CC-F83459798790}"/>
              </a:ext>
            </a:extLst>
          </p:cNvPr>
          <p:cNvCxnSpPr>
            <a:cxnSpLocks/>
          </p:cNvCxnSpPr>
          <p:nvPr/>
        </p:nvCxnSpPr>
        <p:spPr>
          <a:xfrm flipH="1">
            <a:off x="4299090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1" name="Straight Connector 1890">
            <a:extLst>
              <a:ext uri="{FF2B5EF4-FFF2-40B4-BE49-F238E27FC236}">
                <a16:creationId xmlns:a16="http://schemas.microsoft.com/office/drawing/2014/main" id="{9C17C973-D9D5-40B4-96DA-E279D275A8F1}"/>
              </a:ext>
            </a:extLst>
          </p:cNvPr>
          <p:cNvCxnSpPr>
            <a:cxnSpLocks/>
          </p:cNvCxnSpPr>
          <p:nvPr/>
        </p:nvCxnSpPr>
        <p:spPr>
          <a:xfrm flipH="1">
            <a:off x="4460009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2" name="Straight Connector 1891">
            <a:extLst>
              <a:ext uri="{FF2B5EF4-FFF2-40B4-BE49-F238E27FC236}">
                <a16:creationId xmlns:a16="http://schemas.microsoft.com/office/drawing/2014/main" id="{6A7F2F5F-FA1D-4E41-8694-AF2590EF8E6D}"/>
              </a:ext>
            </a:extLst>
          </p:cNvPr>
          <p:cNvCxnSpPr>
            <a:cxnSpLocks/>
          </p:cNvCxnSpPr>
          <p:nvPr/>
        </p:nvCxnSpPr>
        <p:spPr>
          <a:xfrm flipH="1">
            <a:off x="4620928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3" name="Straight Connector 1892">
            <a:extLst>
              <a:ext uri="{FF2B5EF4-FFF2-40B4-BE49-F238E27FC236}">
                <a16:creationId xmlns:a16="http://schemas.microsoft.com/office/drawing/2014/main" id="{84E6958C-3594-46CB-8DDD-DE342B9F390F}"/>
              </a:ext>
            </a:extLst>
          </p:cNvPr>
          <p:cNvCxnSpPr>
            <a:cxnSpLocks/>
          </p:cNvCxnSpPr>
          <p:nvPr/>
        </p:nvCxnSpPr>
        <p:spPr>
          <a:xfrm flipH="1">
            <a:off x="4781847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4" name="Straight Connector 1893">
            <a:extLst>
              <a:ext uri="{FF2B5EF4-FFF2-40B4-BE49-F238E27FC236}">
                <a16:creationId xmlns:a16="http://schemas.microsoft.com/office/drawing/2014/main" id="{8CE722F2-B876-4025-A956-C1442DB7054C}"/>
              </a:ext>
            </a:extLst>
          </p:cNvPr>
          <p:cNvCxnSpPr>
            <a:cxnSpLocks/>
          </p:cNvCxnSpPr>
          <p:nvPr/>
        </p:nvCxnSpPr>
        <p:spPr>
          <a:xfrm flipH="1">
            <a:off x="4942766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5" name="Straight Connector 1894">
            <a:extLst>
              <a:ext uri="{FF2B5EF4-FFF2-40B4-BE49-F238E27FC236}">
                <a16:creationId xmlns:a16="http://schemas.microsoft.com/office/drawing/2014/main" id="{3DB6F363-1DC4-4748-B691-770602DD7D01}"/>
              </a:ext>
            </a:extLst>
          </p:cNvPr>
          <p:cNvCxnSpPr>
            <a:cxnSpLocks/>
          </p:cNvCxnSpPr>
          <p:nvPr/>
        </p:nvCxnSpPr>
        <p:spPr>
          <a:xfrm flipH="1">
            <a:off x="5103685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6" name="Straight Connector 1895">
            <a:extLst>
              <a:ext uri="{FF2B5EF4-FFF2-40B4-BE49-F238E27FC236}">
                <a16:creationId xmlns:a16="http://schemas.microsoft.com/office/drawing/2014/main" id="{C6ED5BE7-FE42-42E8-A4D3-A322D7552DF5}"/>
              </a:ext>
            </a:extLst>
          </p:cNvPr>
          <p:cNvCxnSpPr>
            <a:cxnSpLocks/>
          </p:cNvCxnSpPr>
          <p:nvPr/>
        </p:nvCxnSpPr>
        <p:spPr>
          <a:xfrm flipH="1">
            <a:off x="5264604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7" name="Straight Connector 1896">
            <a:extLst>
              <a:ext uri="{FF2B5EF4-FFF2-40B4-BE49-F238E27FC236}">
                <a16:creationId xmlns:a16="http://schemas.microsoft.com/office/drawing/2014/main" id="{9C4B53B4-1075-427B-B7FF-D29F8A5E2DC1}"/>
              </a:ext>
            </a:extLst>
          </p:cNvPr>
          <p:cNvCxnSpPr>
            <a:cxnSpLocks/>
          </p:cNvCxnSpPr>
          <p:nvPr/>
        </p:nvCxnSpPr>
        <p:spPr>
          <a:xfrm flipH="1">
            <a:off x="5425523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8" name="Straight Connector 1897">
            <a:extLst>
              <a:ext uri="{FF2B5EF4-FFF2-40B4-BE49-F238E27FC236}">
                <a16:creationId xmlns:a16="http://schemas.microsoft.com/office/drawing/2014/main" id="{AC31F599-2D2B-4A10-96C2-8886283FD344}"/>
              </a:ext>
            </a:extLst>
          </p:cNvPr>
          <p:cNvCxnSpPr>
            <a:cxnSpLocks/>
          </p:cNvCxnSpPr>
          <p:nvPr/>
        </p:nvCxnSpPr>
        <p:spPr>
          <a:xfrm flipH="1">
            <a:off x="5586442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9" name="Straight Connector 1898">
            <a:extLst>
              <a:ext uri="{FF2B5EF4-FFF2-40B4-BE49-F238E27FC236}">
                <a16:creationId xmlns:a16="http://schemas.microsoft.com/office/drawing/2014/main" id="{39B6D213-D295-4671-BDED-4E605AE9F0D5}"/>
              </a:ext>
            </a:extLst>
          </p:cNvPr>
          <p:cNvCxnSpPr>
            <a:cxnSpLocks/>
          </p:cNvCxnSpPr>
          <p:nvPr/>
        </p:nvCxnSpPr>
        <p:spPr>
          <a:xfrm flipH="1">
            <a:off x="5747361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0" name="Straight Connector 1899">
            <a:extLst>
              <a:ext uri="{FF2B5EF4-FFF2-40B4-BE49-F238E27FC236}">
                <a16:creationId xmlns:a16="http://schemas.microsoft.com/office/drawing/2014/main" id="{8C60245B-0F42-420A-A638-1814833200A8}"/>
              </a:ext>
            </a:extLst>
          </p:cNvPr>
          <p:cNvCxnSpPr>
            <a:cxnSpLocks/>
          </p:cNvCxnSpPr>
          <p:nvPr/>
        </p:nvCxnSpPr>
        <p:spPr>
          <a:xfrm flipH="1">
            <a:off x="5908280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1" name="Straight Connector 1900">
            <a:extLst>
              <a:ext uri="{FF2B5EF4-FFF2-40B4-BE49-F238E27FC236}">
                <a16:creationId xmlns:a16="http://schemas.microsoft.com/office/drawing/2014/main" id="{045673A3-3FBD-4AE3-B5F2-BF3A3F59A3D4}"/>
              </a:ext>
            </a:extLst>
          </p:cNvPr>
          <p:cNvCxnSpPr>
            <a:cxnSpLocks/>
          </p:cNvCxnSpPr>
          <p:nvPr/>
        </p:nvCxnSpPr>
        <p:spPr>
          <a:xfrm flipH="1">
            <a:off x="6069199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2" name="Straight Connector 1901">
            <a:extLst>
              <a:ext uri="{FF2B5EF4-FFF2-40B4-BE49-F238E27FC236}">
                <a16:creationId xmlns:a16="http://schemas.microsoft.com/office/drawing/2014/main" id="{064C658D-A38F-4E71-A85E-CFF90EAD8115}"/>
              </a:ext>
            </a:extLst>
          </p:cNvPr>
          <p:cNvCxnSpPr>
            <a:cxnSpLocks/>
          </p:cNvCxnSpPr>
          <p:nvPr/>
        </p:nvCxnSpPr>
        <p:spPr>
          <a:xfrm flipH="1">
            <a:off x="6230118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3" name="Straight Connector 1902">
            <a:extLst>
              <a:ext uri="{FF2B5EF4-FFF2-40B4-BE49-F238E27FC236}">
                <a16:creationId xmlns:a16="http://schemas.microsoft.com/office/drawing/2014/main" id="{6C125C40-119C-462A-90D1-AA901208B237}"/>
              </a:ext>
            </a:extLst>
          </p:cNvPr>
          <p:cNvCxnSpPr>
            <a:cxnSpLocks/>
          </p:cNvCxnSpPr>
          <p:nvPr/>
        </p:nvCxnSpPr>
        <p:spPr>
          <a:xfrm flipH="1">
            <a:off x="6391037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4" name="Straight Connector 1903">
            <a:extLst>
              <a:ext uri="{FF2B5EF4-FFF2-40B4-BE49-F238E27FC236}">
                <a16:creationId xmlns:a16="http://schemas.microsoft.com/office/drawing/2014/main" id="{F52B0C4D-1491-439E-9065-1DBDDB4C2EB3}"/>
              </a:ext>
            </a:extLst>
          </p:cNvPr>
          <p:cNvCxnSpPr>
            <a:cxnSpLocks/>
          </p:cNvCxnSpPr>
          <p:nvPr/>
        </p:nvCxnSpPr>
        <p:spPr>
          <a:xfrm flipH="1">
            <a:off x="6551956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5" name="Straight Connector 1904">
            <a:extLst>
              <a:ext uri="{FF2B5EF4-FFF2-40B4-BE49-F238E27FC236}">
                <a16:creationId xmlns:a16="http://schemas.microsoft.com/office/drawing/2014/main" id="{E23795C7-4693-441E-94E2-30AAAB19542F}"/>
              </a:ext>
            </a:extLst>
          </p:cNvPr>
          <p:cNvCxnSpPr>
            <a:cxnSpLocks/>
          </p:cNvCxnSpPr>
          <p:nvPr/>
        </p:nvCxnSpPr>
        <p:spPr>
          <a:xfrm flipH="1">
            <a:off x="6712875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6" name="Straight Connector 1905">
            <a:extLst>
              <a:ext uri="{FF2B5EF4-FFF2-40B4-BE49-F238E27FC236}">
                <a16:creationId xmlns:a16="http://schemas.microsoft.com/office/drawing/2014/main" id="{A8DAC95D-711E-4021-BAEB-13D22CB5DBF6}"/>
              </a:ext>
            </a:extLst>
          </p:cNvPr>
          <p:cNvCxnSpPr>
            <a:cxnSpLocks/>
          </p:cNvCxnSpPr>
          <p:nvPr/>
        </p:nvCxnSpPr>
        <p:spPr>
          <a:xfrm flipH="1">
            <a:off x="6873794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7" name="Straight Connector 1906">
            <a:extLst>
              <a:ext uri="{FF2B5EF4-FFF2-40B4-BE49-F238E27FC236}">
                <a16:creationId xmlns:a16="http://schemas.microsoft.com/office/drawing/2014/main" id="{5AEF2919-B9D2-49DB-9B7F-CCCBEDB671D1}"/>
              </a:ext>
            </a:extLst>
          </p:cNvPr>
          <p:cNvCxnSpPr>
            <a:cxnSpLocks/>
          </p:cNvCxnSpPr>
          <p:nvPr/>
        </p:nvCxnSpPr>
        <p:spPr>
          <a:xfrm flipH="1">
            <a:off x="7034713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8" name="Straight Connector 1907">
            <a:extLst>
              <a:ext uri="{FF2B5EF4-FFF2-40B4-BE49-F238E27FC236}">
                <a16:creationId xmlns:a16="http://schemas.microsoft.com/office/drawing/2014/main" id="{11F42400-E4EA-49CD-BB16-B0FB892015E7}"/>
              </a:ext>
            </a:extLst>
          </p:cNvPr>
          <p:cNvCxnSpPr>
            <a:cxnSpLocks/>
          </p:cNvCxnSpPr>
          <p:nvPr/>
        </p:nvCxnSpPr>
        <p:spPr>
          <a:xfrm flipH="1">
            <a:off x="7195624" y="6317064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9" name="Straight Connector 1908">
            <a:extLst>
              <a:ext uri="{FF2B5EF4-FFF2-40B4-BE49-F238E27FC236}">
                <a16:creationId xmlns:a16="http://schemas.microsoft.com/office/drawing/2014/main" id="{6A81CC2E-F9AB-4ED2-ADE9-281014B2BFD9}"/>
              </a:ext>
            </a:extLst>
          </p:cNvPr>
          <p:cNvCxnSpPr>
            <a:cxnSpLocks/>
          </p:cNvCxnSpPr>
          <p:nvPr/>
        </p:nvCxnSpPr>
        <p:spPr>
          <a:xfrm flipH="1">
            <a:off x="4056537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0" name="Straight Connector 1909">
            <a:extLst>
              <a:ext uri="{FF2B5EF4-FFF2-40B4-BE49-F238E27FC236}">
                <a16:creationId xmlns:a16="http://schemas.microsoft.com/office/drawing/2014/main" id="{890CA273-5C22-47EF-86A9-ADBFEE43BD8F}"/>
              </a:ext>
            </a:extLst>
          </p:cNvPr>
          <p:cNvCxnSpPr>
            <a:cxnSpLocks/>
          </p:cNvCxnSpPr>
          <p:nvPr/>
        </p:nvCxnSpPr>
        <p:spPr>
          <a:xfrm flipH="1">
            <a:off x="4217456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1" name="Straight Connector 1910">
            <a:extLst>
              <a:ext uri="{FF2B5EF4-FFF2-40B4-BE49-F238E27FC236}">
                <a16:creationId xmlns:a16="http://schemas.microsoft.com/office/drawing/2014/main" id="{425738B8-72BA-4420-B60B-99B0257B662F}"/>
              </a:ext>
            </a:extLst>
          </p:cNvPr>
          <p:cNvCxnSpPr>
            <a:cxnSpLocks/>
          </p:cNvCxnSpPr>
          <p:nvPr/>
        </p:nvCxnSpPr>
        <p:spPr>
          <a:xfrm flipH="1">
            <a:off x="4378375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2" name="Straight Connector 1911">
            <a:extLst>
              <a:ext uri="{FF2B5EF4-FFF2-40B4-BE49-F238E27FC236}">
                <a16:creationId xmlns:a16="http://schemas.microsoft.com/office/drawing/2014/main" id="{363D6F31-3117-4CB7-A6A2-FA06D110168D}"/>
              </a:ext>
            </a:extLst>
          </p:cNvPr>
          <p:cNvCxnSpPr>
            <a:cxnSpLocks/>
          </p:cNvCxnSpPr>
          <p:nvPr/>
        </p:nvCxnSpPr>
        <p:spPr>
          <a:xfrm flipH="1">
            <a:off x="4539294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3" name="Straight Connector 1912">
            <a:extLst>
              <a:ext uri="{FF2B5EF4-FFF2-40B4-BE49-F238E27FC236}">
                <a16:creationId xmlns:a16="http://schemas.microsoft.com/office/drawing/2014/main" id="{9B67BD91-65C3-485C-9D17-D6ACA3AECA5C}"/>
              </a:ext>
            </a:extLst>
          </p:cNvPr>
          <p:cNvCxnSpPr>
            <a:cxnSpLocks/>
          </p:cNvCxnSpPr>
          <p:nvPr/>
        </p:nvCxnSpPr>
        <p:spPr>
          <a:xfrm flipH="1">
            <a:off x="4700213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4" name="Straight Connector 1913">
            <a:extLst>
              <a:ext uri="{FF2B5EF4-FFF2-40B4-BE49-F238E27FC236}">
                <a16:creationId xmlns:a16="http://schemas.microsoft.com/office/drawing/2014/main" id="{649CC3D4-B258-4E35-8775-5B34CBDC0BEF}"/>
              </a:ext>
            </a:extLst>
          </p:cNvPr>
          <p:cNvCxnSpPr>
            <a:cxnSpLocks/>
          </p:cNvCxnSpPr>
          <p:nvPr/>
        </p:nvCxnSpPr>
        <p:spPr>
          <a:xfrm flipH="1">
            <a:off x="4861132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5" name="Straight Connector 1914">
            <a:extLst>
              <a:ext uri="{FF2B5EF4-FFF2-40B4-BE49-F238E27FC236}">
                <a16:creationId xmlns:a16="http://schemas.microsoft.com/office/drawing/2014/main" id="{B54B5D6C-168F-4340-95B7-0A3B1010E289}"/>
              </a:ext>
            </a:extLst>
          </p:cNvPr>
          <p:cNvCxnSpPr>
            <a:cxnSpLocks/>
          </p:cNvCxnSpPr>
          <p:nvPr/>
        </p:nvCxnSpPr>
        <p:spPr>
          <a:xfrm flipH="1">
            <a:off x="5022051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6" name="Straight Connector 1915">
            <a:extLst>
              <a:ext uri="{FF2B5EF4-FFF2-40B4-BE49-F238E27FC236}">
                <a16:creationId xmlns:a16="http://schemas.microsoft.com/office/drawing/2014/main" id="{88B46A72-639F-4A0C-ABC0-E4DFA22E253D}"/>
              </a:ext>
            </a:extLst>
          </p:cNvPr>
          <p:cNvCxnSpPr>
            <a:cxnSpLocks/>
          </p:cNvCxnSpPr>
          <p:nvPr/>
        </p:nvCxnSpPr>
        <p:spPr>
          <a:xfrm flipH="1">
            <a:off x="5182970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7" name="Straight Connector 1916">
            <a:extLst>
              <a:ext uri="{FF2B5EF4-FFF2-40B4-BE49-F238E27FC236}">
                <a16:creationId xmlns:a16="http://schemas.microsoft.com/office/drawing/2014/main" id="{3917ACBD-2D87-4FCF-A100-E898EB6DEA8D}"/>
              </a:ext>
            </a:extLst>
          </p:cNvPr>
          <p:cNvCxnSpPr>
            <a:cxnSpLocks/>
          </p:cNvCxnSpPr>
          <p:nvPr/>
        </p:nvCxnSpPr>
        <p:spPr>
          <a:xfrm flipH="1">
            <a:off x="5343889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8" name="Straight Connector 1917">
            <a:extLst>
              <a:ext uri="{FF2B5EF4-FFF2-40B4-BE49-F238E27FC236}">
                <a16:creationId xmlns:a16="http://schemas.microsoft.com/office/drawing/2014/main" id="{80E1BCB9-0D6D-4231-8DD9-BCE40C36216C}"/>
              </a:ext>
            </a:extLst>
          </p:cNvPr>
          <p:cNvCxnSpPr>
            <a:cxnSpLocks/>
          </p:cNvCxnSpPr>
          <p:nvPr/>
        </p:nvCxnSpPr>
        <p:spPr>
          <a:xfrm flipH="1">
            <a:off x="5504808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9" name="Straight Connector 1918">
            <a:extLst>
              <a:ext uri="{FF2B5EF4-FFF2-40B4-BE49-F238E27FC236}">
                <a16:creationId xmlns:a16="http://schemas.microsoft.com/office/drawing/2014/main" id="{5032D904-FA23-4F8E-AEE3-25D0FC30EEA1}"/>
              </a:ext>
            </a:extLst>
          </p:cNvPr>
          <p:cNvCxnSpPr>
            <a:cxnSpLocks/>
          </p:cNvCxnSpPr>
          <p:nvPr/>
        </p:nvCxnSpPr>
        <p:spPr>
          <a:xfrm flipH="1">
            <a:off x="5665727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0" name="Straight Connector 1919">
            <a:extLst>
              <a:ext uri="{FF2B5EF4-FFF2-40B4-BE49-F238E27FC236}">
                <a16:creationId xmlns:a16="http://schemas.microsoft.com/office/drawing/2014/main" id="{AA5AF210-328F-48B7-B97D-B5CD9D0F1006}"/>
              </a:ext>
            </a:extLst>
          </p:cNvPr>
          <p:cNvCxnSpPr>
            <a:cxnSpLocks/>
          </p:cNvCxnSpPr>
          <p:nvPr/>
        </p:nvCxnSpPr>
        <p:spPr>
          <a:xfrm flipH="1">
            <a:off x="5826646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1" name="Straight Connector 1920">
            <a:extLst>
              <a:ext uri="{FF2B5EF4-FFF2-40B4-BE49-F238E27FC236}">
                <a16:creationId xmlns:a16="http://schemas.microsoft.com/office/drawing/2014/main" id="{17337DA0-D8AF-4A35-9D5D-F2A350C1355D}"/>
              </a:ext>
            </a:extLst>
          </p:cNvPr>
          <p:cNvCxnSpPr>
            <a:cxnSpLocks/>
          </p:cNvCxnSpPr>
          <p:nvPr/>
        </p:nvCxnSpPr>
        <p:spPr>
          <a:xfrm flipH="1">
            <a:off x="5987565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2" name="Straight Connector 1921">
            <a:extLst>
              <a:ext uri="{FF2B5EF4-FFF2-40B4-BE49-F238E27FC236}">
                <a16:creationId xmlns:a16="http://schemas.microsoft.com/office/drawing/2014/main" id="{698CEAA8-A989-4451-8A45-6A978F549E26}"/>
              </a:ext>
            </a:extLst>
          </p:cNvPr>
          <p:cNvCxnSpPr>
            <a:cxnSpLocks/>
          </p:cNvCxnSpPr>
          <p:nvPr/>
        </p:nvCxnSpPr>
        <p:spPr>
          <a:xfrm flipH="1">
            <a:off x="6148484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3" name="Straight Connector 1922">
            <a:extLst>
              <a:ext uri="{FF2B5EF4-FFF2-40B4-BE49-F238E27FC236}">
                <a16:creationId xmlns:a16="http://schemas.microsoft.com/office/drawing/2014/main" id="{DF80502C-8234-4B8A-A2CC-581FF8A94131}"/>
              </a:ext>
            </a:extLst>
          </p:cNvPr>
          <p:cNvCxnSpPr>
            <a:cxnSpLocks/>
          </p:cNvCxnSpPr>
          <p:nvPr/>
        </p:nvCxnSpPr>
        <p:spPr>
          <a:xfrm flipH="1">
            <a:off x="6309403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4" name="Straight Connector 1923">
            <a:extLst>
              <a:ext uri="{FF2B5EF4-FFF2-40B4-BE49-F238E27FC236}">
                <a16:creationId xmlns:a16="http://schemas.microsoft.com/office/drawing/2014/main" id="{E4FA55DB-3F1D-4341-9770-4F93B5A383C8}"/>
              </a:ext>
            </a:extLst>
          </p:cNvPr>
          <p:cNvCxnSpPr>
            <a:cxnSpLocks/>
          </p:cNvCxnSpPr>
          <p:nvPr/>
        </p:nvCxnSpPr>
        <p:spPr>
          <a:xfrm flipH="1">
            <a:off x="6470322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5" name="Straight Connector 1924">
            <a:extLst>
              <a:ext uri="{FF2B5EF4-FFF2-40B4-BE49-F238E27FC236}">
                <a16:creationId xmlns:a16="http://schemas.microsoft.com/office/drawing/2014/main" id="{6CD3260C-648F-4679-A181-DEEBE4339CBC}"/>
              </a:ext>
            </a:extLst>
          </p:cNvPr>
          <p:cNvCxnSpPr>
            <a:cxnSpLocks/>
          </p:cNvCxnSpPr>
          <p:nvPr/>
        </p:nvCxnSpPr>
        <p:spPr>
          <a:xfrm flipH="1">
            <a:off x="6631241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6" name="Straight Connector 1925">
            <a:extLst>
              <a:ext uri="{FF2B5EF4-FFF2-40B4-BE49-F238E27FC236}">
                <a16:creationId xmlns:a16="http://schemas.microsoft.com/office/drawing/2014/main" id="{4F118BAF-EE9A-4648-AEA3-3548E71FBE21}"/>
              </a:ext>
            </a:extLst>
          </p:cNvPr>
          <p:cNvCxnSpPr>
            <a:cxnSpLocks/>
          </p:cNvCxnSpPr>
          <p:nvPr/>
        </p:nvCxnSpPr>
        <p:spPr>
          <a:xfrm flipH="1">
            <a:off x="6792160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7" name="Straight Connector 1926">
            <a:extLst>
              <a:ext uri="{FF2B5EF4-FFF2-40B4-BE49-F238E27FC236}">
                <a16:creationId xmlns:a16="http://schemas.microsoft.com/office/drawing/2014/main" id="{31B0811A-1667-475E-BF13-FB95F92A5B53}"/>
              </a:ext>
            </a:extLst>
          </p:cNvPr>
          <p:cNvCxnSpPr>
            <a:cxnSpLocks/>
          </p:cNvCxnSpPr>
          <p:nvPr/>
        </p:nvCxnSpPr>
        <p:spPr>
          <a:xfrm flipH="1">
            <a:off x="6953079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8" name="Straight Connector 1927">
            <a:extLst>
              <a:ext uri="{FF2B5EF4-FFF2-40B4-BE49-F238E27FC236}">
                <a16:creationId xmlns:a16="http://schemas.microsoft.com/office/drawing/2014/main" id="{47C4B5F3-5001-4304-971B-6F9E7BE0C2A3}"/>
              </a:ext>
            </a:extLst>
          </p:cNvPr>
          <p:cNvCxnSpPr>
            <a:cxnSpLocks/>
          </p:cNvCxnSpPr>
          <p:nvPr/>
        </p:nvCxnSpPr>
        <p:spPr>
          <a:xfrm flipH="1">
            <a:off x="7113990" y="6320774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9" name="TextBox 1928">
            <a:extLst>
              <a:ext uri="{FF2B5EF4-FFF2-40B4-BE49-F238E27FC236}">
                <a16:creationId xmlns:a16="http://schemas.microsoft.com/office/drawing/2014/main" id="{BB5F47EF-1BCF-420B-95C6-0681DC36BE29}"/>
              </a:ext>
            </a:extLst>
          </p:cNvPr>
          <p:cNvSpPr txBox="1"/>
          <p:nvPr/>
        </p:nvSpPr>
        <p:spPr>
          <a:xfrm>
            <a:off x="3903234" y="637455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12</a:t>
            </a:r>
          </a:p>
        </p:txBody>
      </p:sp>
      <p:sp>
        <p:nvSpPr>
          <p:cNvPr id="1930" name="TextBox 1929">
            <a:extLst>
              <a:ext uri="{FF2B5EF4-FFF2-40B4-BE49-F238E27FC236}">
                <a16:creationId xmlns:a16="http://schemas.microsoft.com/office/drawing/2014/main" id="{7145846B-4E8A-4571-A5A2-A949768B75ED}"/>
              </a:ext>
            </a:extLst>
          </p:cNvPr>
          <p:cNvSpPr txBox="1"/>
          <p:nvPr/>
        </p:nvSpPr>
        <p:spPr>
          <a:xfrm>
            <a:off x="636115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24</a:t>
            </a:r>
          </a:p>
        </p:txBody>
      </p:sp>
      <p:sp>
        <p:nvSpPr>
          <p:cNvPr id="1931" name="TextBox 1930">
            <a:extLst>
              <a:ext uri="{FF2B5EF4-FFF2-40B4-BE49-F238E27FC236}">
                <a16:creationId xmlns:a16="http://schemas.microsoft.com/office/drawing/2014/main" id="{125177E8-8370-4D45-8C89-7E86B76E6562}"/>
              </a:ext>
            </a:extLst>
          </p:cNvPr>
          <p:cNvSpPr txBox="1"/>
          <p:nvPr/>
        </p:nvSpPr>
        <p:spPr>
          <a:xfrm>
            <a:off x="797384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36</a:t>
            </a:r>
          </a:p>
        </p:txBody>
      </p:sp>
      <p:sp>
        <p:nvSpPr>
          <p:cNvPr id="1932" name="TextBox 1931">
            <a:extLst>
              <a:ext uri="{FF2B5EF4-FFF2-40B4-BE49-F238E27FC236}">
                <a16:creationId xmlns:a16="http://schemas.microsoft.com/office/drawing/2014/main" id="{B7ABB0EC-C0B2-4A7D-B7C0-7A30257B63B9}"/>
              </a:ext>
            </a:extLst>
          </p:cNvPr>
          <p:cNvSpPr txBox="1"/>
          <p:nvPr/>
        </p:nvSpPr>
        <p:spPr>
          <a:xfrm>
            <a:off x="958653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48</a:t>
            </a:r>
          </a:p>
        </p:txBody>
      </p:sp>
      <p:sp>
        <p:nvSpPr>
          <p:cNvPr id="1933" name="TextBox 1932">
            <a:extLst>
              <a:ext uri="{FF2B5EF4-FFF2-40B4-BE49-F238E27FC236}">
                <a16:creationId xmlns:a16="http://schemas.microsoft.com/office/drawing/2014/main" id="{60259EED-5385-4FC5-A940-4EAE861CBA3F}"/>
              </a:ext>
            </a:extLst>
          </p:cNvPr>
          <p:cNvSpPr txBox="1"/>
          <p:nvPr/>
        </p:nvSpPr>
        <p:spPr>
          <a:xfrm>
            <a:off x="1119922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60</a:t>
            </a:r>
          </a:p>
        </p:txBody>
      </p:sp>
      <p:sp>
        <p:nvSpPr>
          <p:cNvPr id="1934" name="TextBox 1933">
            <a:extLst>
              <a:ext uri="{FF2B5EF4-FFF2-40B4-BE49-F238E27FC236}">
                <a16:creationId xmlns:a16="http://schemas.microsoft.com/office/drawing/2014/main" id="{F1B74F6F-E93A-465A-89FF-F26964346AC2}"/>
              </a:ext>
            </a:extLst>
          </p:cNvPr>
          <p:cNvSpPr txBox="1"/>
          <p:nvPr/>
        </p:nvSpPr>
        <p:spPr>
          <a:xfrm>
            <a:off x="1281191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72</a:t>
            </a:r>
          </a:p>
        </p:txBody>
      </p:sp>
      <p:sp>
        <p:nvSpPr>
          <p:cNvPr id="1935" name="TextBox 1934">
            <a:extLst>
              <a:ext uri="{FF2B5EF4-FFF2-40B4-BE49-F238E27FC236}">
                <a16:creationId xmlns:a16="http://schemas.microsoft.com/office/drawing/2014/main" id="{CA3A4039-61B4-43AB-9D92-01C0C9CAC07A}"/>
              </a:ext>
            </a:extLst>
          </p:cNvPr>
          <p:cNvSpPr txBox="1"/>
          <p:nvPr/>
        </p:nvSpPr>
        <p:spPr>
          <a:xfrm>
            <a:off x="1442460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84</a:t>
            </a:r>
          </a:p>
        </p:txBody>
      </p:sp>
      <p:sp>
        <p:nvSpPr>
          <p:cNvPr id="1936" name="TextBox 1935">
            <a:extLst>
              <a:ext uri="{FF2B5EF4-FFF2-40B4-BE49-F238E27FC236}">
                <a16:creationId xmlns:a16="http://schemas.microsoft.com/office/drawing/2014/main" id="{60D07D64-8F47-48C3-B701-8E77674FFFFB}"/>
              </a:ext>
            </a:extLst>
          </p:cNvPr>
          <p:cNvSpPr txBox="1"/>
          <p:nvPr/>
        </p:nvSpPr>
        <p:spPr>
          <a:xfrm>
            <a:off x="1603729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96</a:t>
            </a:r>
          </a:p>
        </p:txBody>
      </p:sp>
      <p:sp>
        <p:nvSpPr>
          <p:cNvPr id="1937" name="TextBox 1936">
            <a:extLst>
              <a:ext uri="{FF2B5EF4-FFF2-40B4-BE49-F238E27FC236}">
                <a16:creationId xmlns:a16="http://schemas.microsoft.com/office/drawing/2014/main" id="{C0DBED23-AD7D-4CEC-AA91-CB142095A3FE}"/>
              </a:ext>
            </a:extLst>
          </p:cNvPr>
          <p:cNvSpPr txBox="1"/>
          <p:nvPr/>
        </p:nvSpPr>
        <p:spPr>
          <a:xfrm>
            <a:off x="1764998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108</a:t>
            </a:r>
          </a:p>
        </p:txBody>
      </p:sp>
      <p:sp>
        <p:nvSpPr>
          <p:cNvPr id="1938" name="TextBox 1937">
            <a:extLst>
              <a:ext uri="{FF2B5EF4-FFF2-40B4-BE49-F238E27FC236}">
                <a16:creationId xmlns:a16="http://schemas.microsoft.com/office/drawing/2014/main" id="{0E41958D-9088-4258-BF29-D205E1AA8DCB}"/>
              </a:ext>
            </a:extLst>
          </p:cNvPr>
          <p:cNvSpPr txBox="1"/>
          <p:nvPr/>
        </p:nvSpPr>
        <p:spPr>
          <a:xfrm>
            <a:off x="1926267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120</a:t>
            </a:r>
          </a:p>
        </p:txBody>
      </p:sp>
      <p:sp>
        <p:nvSpPr>
          <p:cNvPr id="1939" name="TextBox 1938">
            <a:extLst>
              <a:ext uri="{FF2B5EF4-FFF2-40B4-BE49-F238E27FC236}">
                <a16:creationId xmlns:a16="http://schemas.microsoft.com/office/drawing/2014/main" id="{1374A227-9E80-4FFE-9A32-07C6D17B2B6C}"/>
              </a:ext>
            </a:extLst>
          </p:cNvPr>
          <p:cNvSpPr txBox="1"/>
          <p:nvPr/>
        </p:nvSpPr>
        <p:spPr>
          <a:xfrm>
            <a:off x="2087536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132</a:t>
            </a:r>
          </a:p>
        </p:txBody>
      </p:sp>
      <p:sp>
        <p:nvSpPr>
          <p:cNvPr id="1940" name="TextBox 1939">
            <a:extLst>
              <a:ext uri="{FF2B5EF4-FFF2-40B4-BE49-F238E27FC236}">
                <a16:creationId xmlns:a16="http://schemas.microsoft.com/office/drawing/2014/main" id="{2A6AF4F9-5D61-4AD3-BFD4-1CBCA6BD3062}"/>
              </a:ext>
            </a:extLst>
          </p:cNvPr>
          <p:cNvSpPr txBox="1"/>
          <p:nvPr/>
        </p:nvSpPr>
        <p:spPr>
          <a:xfrm>
            <a:off x="2410074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156</a:t>
            </a:r>
          </a:p>
        </p:txBody>
      </p:sp>
      <p:sp>
        <p:nvSpPr>
          <p:cNvPr id="1941" name="TextBox 1940">
            <a:extLst>
              <a:ext uri="{FF2B5EF4-FFF2-40B4-BE49-F238E27FC236}">
                <a16:creationId xmlns:a16="http://schemas.microsoft.com/office/drawing/2014/main" id="{D38B815E-FC0F-4846-951A-9165498EF974}"/>
              </a:ext>
            </a:extLst>
          </p:cNvPr>
          <p:cNvSpPr txBox="1"/>
          <p:nvPr/>
        </p:nvSpPr>
        <p:spPr>
          <a:xfrm>
            <a:off x="2732612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180</a:t>
            </a:r>
          </a:p>
        </p:txBody>
      </p:sp>
      <p:sp>
        <p:nvSpPr>
          <p:cNvPr id="1942" name="TextBox 1941">
            <a:extLst>
              <a:ext uri="{FF2B5EF4-FFF2-40B4-BE49-F238E27FC236}">
                <a16:creationId xmlns:a16="http://schemas.microsoft.com/office/drawing/2014/main" id="{552E7F42-1DAC-4E73-BE77-D44F107114C8}"/>
              </a:ext>
            </a:extLst>
          </p:cNvPr>
          <p:cNvSpPr txBox="1"/>
          <p:nvPr/>
        </p:nvSpPr>
        <p:spPr>
          <a:xfrm>
            <a:off x="2248805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144</a:t>
            </a:r>
          </a:p>
        </p:txBody>
      </p:sp>
      <p:sp>
        <p:nvSpPr>
          <p:cNvPr id="1943" name="TextBox 1942">
            <a:extLst>
              <a:ext uri="{FF2B5EF4-FFF2-40B4-BE49-F238E27FC236}">
                <a16:creationId xmlns:a16="http://schemas.microsoft.com/office/drawing/2014/main" id="{C246D91E-0CED-4674-B98A-49B45C1485EB}"/>
              </a:ext>
            </a:extLst>
          </p:cNvPr>
          <p:cNvSpPr txBox="1"/>
          <p:nvPr/>
        </p:nvSpPr>
        <p:spPr>
          <a:xfrm>
            <a:off x="2568962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168</a:t>
            </a:r>
          </a:p>
        </p:txBody>
      </p:sp>
      <p:sp>
        <p:nvSpPr>
          <p:cNvPr id="1944" name="TextBox 1943">
            <a:extLst>
              <a:ext uri="{FF2B5EF4-FFF2-40B4-BE49-F238E27FC236}">
                <a16:creationId xmlns:a16="http://schemas.microsoft.com/office/drawing/2014/main" id="{2EDF341F-E836-472E-AFAA-D28FDF168F8F}"/>
              </a:ext>
            </a:extLst>
          </p:cNvPr>
          <p:cNvSpPr txBox="1"/>
          <p:nvPr/>
        </p:nvSpPr>
        <p:spPr>
          <a:xfrm>
            <a:off x="2893881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192</a:t>
            </a:r>
          </a:p>
        </p:txBody>
      </p:sp>
      <p:sp>
        <p:nvSpPr>
          <p:cNvPr id="1945" name="TextBox 1944">
            <a:extLst>
              <a:ext uri="{FF2B5EF4-FFF2-40B4-BE49-F238E27FC236}">
                <a16:creationId xmlns:a16="http://schemas.microsoft.com/office/drawing/2014/main" id="{2CF24554-D54E-4034-A478-79279501FB7B}"/>
              </a:ext>
            </a:extLst>
          </p:cNvPr>
          <p:cNvSpPr txBox="1"/>
          <p:nvPr/>
        </p:nvSpPr>
        <p:spPr>
          <a:xfrm>
            <a:off x="3216419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216</a:t>
            </a:r>
          </a:p>
        </p:txBody>
      </p:sp>
      <p:sp>
        <p:nvSpPr>
          <p:cNvPr id="1946" name="TextBox 1945">
            <a:extLst>
              <a:ext uri="{FF2B5EF4-FFF2-40B4-BE49-F238E27FC236}">
                <a16:creationId xmlns:a16="http://schemas.microsoft.com/office/drawing/2014/main" id="{DA3CCEC1-E5AF-4146-B7E4-A76D98DBCBA1}"/>
              </a:ext>
            </a:extLst>
          </p:cNvPr>
          <p:cNvSpPr txBox="1"/>
          <p:nvPr/>
        </p:nvSpPr>
        <p:spPr>
          <a:xfrm>
            <a:off x="3055150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204</a:t>
            </a:r>
          </a:p>
        </p:txBody>
      </p:sp>
      <p:sp>
        <p:nvSpPr>
          <p:cNvPr id="1947" name="TextBox 1946">
            <a:extLst>
              <a:ext uri="{FF2B5EF4-FFF2-40B4-BE49-F238E27FC236}">
                <a16:creationId xmlns:a16="http://schemas.microsoft.com/office/drawing/2014/main" id="{7CBDE3AF-0978-4B20-9241-519CF4D6A2DA}"/>
              </a:ext>
            </a:extLst>
          </p:cNvPr>
          <p:cNvSpPr txBox="1"/>
          <p:nvPr/>
        </p:nvSpPr>
        <p:spPr>
          <a:xfrm>
            <a:off x="3538957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240</a:t>
            </a:r>
          </a:p>
        </p:txBody>
      </p:sp>
      <p:sp>
        <p:nvSpPr>
          <p:cNvPr id="1948" name="TextBox 1947">
            <a:extLst>
              <a:ext uri="{FF2B5EF4-FFF2-40B4-BE49-F238E27FC236}">
                <a16:creationId xmlns:a16="http://schemas.microsoft.com/office/drawing/2014/main" id="{7E49E8D5-1ADD-4E3B-A154-7A7B4EB9461D}"/>
              </a:ext>
            </a:extLst>
          </p:cNvPr>
          <p:cNvSpPr txBox="1"/>
          <p:nvPr/>
        </p:nvSpPr>
        <p:spPr>
          <a:xfrm>
            <a:off x="3377688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228</a:t>
            </a:r>
          </a:p>
        </p:txBody>
      </p:sp>
      <p:sp>
        <p:nvSpPr>
          <p:cNvPr id="1949" name="TextBox 1948">
            <a:extLst>
              <a:ext uri="{FF2B5EF4-FFF2-40B4-BE49-F238E27FC236}">
                <a16:creationId xmlns:a16="http://schemas.microsoft.com/office/drawing/2014/main" id="{162D34DF-BB72-44EF-9F91-03FE7CCC83F7}"/>
              </a:ext>
            </a:extLst>
          </p:cNvPr>
          <p:cNvSpPr txBox="1"/>
          <p:nvPr/>
        </p:nvSpPr>
        <p:spPr>
          <a:xfrm>
            <a:off x="553622" y="3538888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18</a:t>
            </a:r>
          </a:p>
        </p:txBody>
      </p:sp>
      <p:sp>
        <p:nvSpPr>
          <p:cNvPr id="1950" name="TextBox 1949">
            <a:extLst>
              <a:ext uri="{FF2B5EF4-FFF2-40B4-BE49-F238E27FC236}">
                <a16:creationId xmlns:a16="http://schemas.microsoft.com/office/drawing/2014/main" id="{3F7B7ADF-8A61-413E-9E92-45EE00C422FD}"/>
              </a:ext>
            </a:extLst>
          </p:cNvPr>
          <p:cNvSpPr txBox="1"/>
          <p:nvPr/>
        </p:nvSpPr>
        <p:spPr>
          <a:xfrm>
            <a:off x="716750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30</a:t>
            </a:r>
          </a:p>
        </p:txBody>
      </p:sp>
      <p:sp>
        <p:nvSpPr>
          <p:cNvPr id="1951" name="TextBox 1950">
            <a:extLst>
              <a:ext uri="{FF2B5EF4-FFF2-40B4-BE49-F238E27FC236}">
                <a16:creationId xmlns:a16="http://schemas.microsoft.com/office/drawing/2014/main" id="{DC9467D7-BD7C-435A-9848-13A11BC39E4F}"/>
              </a:ext>
            </a:extLst>
          </p:cNvPr>
          <p:cNvSpPr txBox="1"/>
          <p:nvPr/>
        </p:nvSpPr>
        <p:spPr>
          <a:xfrm>
            <a:off x="878019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42</a:t>
            </a:r>
          </a:p>
        </p:txBody>
      </p:sp>
      <p:sp>
        <p:nvSpPr>
          <p:cNvPr id="1952" name="TextBox 1951">
            <a:extLst>
              <a:ext uri="{FF2B5EF4-FFF2-40B4-BE49-F238E27FC236}">
                <a16:creationId xmlns:a16="http://schemas.microsoft.com/office/drawing/2014/main" id="{F6F13507-8C3F-4D8B-9553-04D30625ECCA}"/>
              </a:ext>
            </a:extLst>
          </p:cNvPr>
          <p:cNvSpPr txBox="1"/>
          <p:nvPr/>
        </p:nvSpPr>
        <p:spPr>
          <a:xfrm>
            <a:off x="1039288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54</a:t>
            </a:r>
          </a:p>
        </p:txBody>
      </p:sp>
      <p:sp>
        <p:nvSpPr>
          <p:cNvPr id="1953" name="TextBox 1952">
            <a:extLst>
              <a:ext uri="{FF2B5EF4-FFF2-40B4-BE49-F238E27FC236}">
                <a16:creationId xmlns:a16="http://schemas.microsoft.com/office/drawing/2014/main" id="{0CAB4082-3475-47C9-A643-ABDF1097960C}"/>
              </a:ext>
            </a:extLst>
          </p:cNvPr>
          <p:cNvSpPr txBox="1"/>
          <p:nvPr/>
        </p:nvSpPr>
        <p:spPr>
          <a:xfrm>
            <a:off x="1200557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66</a:t>
            </a:r>
          </a:p>
        </p:txBody>
      </p:sp>
      <p:sp>
        <p:nvSpPr>
          <p:cNvPr id="1954" name="TextBox 1953">
            <a:extLst>
              <a:ext uri="{FF2B5EF4-FFF2-40B4-BE49-F238E27FC236}">
                <a16:creationId xmlns:a16="http://schemas.microsoft.com/office/drawing/2014/main" id="{2D1BA228-D8FF-4611-BCA9-ADFD92CAA3BF}"/>
              </a:ext>
            </a:extLst>
          </p:cNvPr>
          <p:cNvSpPr txBox="1"/>
          <p:nvPr/>
        </p:nvSpPr>
        <p:spPr>
          <a:xfrm>
            <a:off x="1361826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78</a:t>
            </a:r>
          </a:p>
        </p:txBody>
      </p:sp>
      <p:sp>
        <p:nvSpPr>
          <p:cNvPr id="1955" name="TextBox 1954">
            <a:extLst>
              <a:ext uri="{FF2B5EF4-FFF2-40B4-BE49-F238E27FC236}">
                <a16:creationId xmlns:a16="http://schemas.microsoft.com/office/drawing/2014/main" id="{98358763-CDA1-4DC3-96B7-25D0E2A42519}"/>
              </a:ext>
            </a:extLst>
          </p:cNvPr>
          <p:cNvSpPr txBox="1"/>
          <p:nvPr/>
        </p:nvSpPr>
        <p:spPr>
          <a:xfrm>
            <a:off x="1523095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90</a:t>
            </a:r>
          </a:p>
        </p:txBody>
      </p:sp>
      <p:sp>
        <p:nvSpPr>
          <p:cNvPr id="1956" name="TextBox 1955">
            <a:extLst>
              <a:ext uri="{FF2B5EF4-FFF2-40B4-BE49-F238E27FC236}">
                <a16:creationId xmlns:a16="http://schemas.microsoft.com/office/drawing/2014/main" id="{B9BE6561-529E-42E0-A72B-2A8E719ED6E7}"/>
              </a:ext>
            </a:extLst>
          </p:cNvPr>
          <p:cNvSpPr txBox="1"/>
          <p:nvPr/>
        </p:nvSpPr>
        <p:spPr>
          <a:xfrm>
            <a:off x="1684364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102</a:t>
            </a:r>
          </a:p>
        </p:txBody>
      </p:sp>
      <p:sp>
        <p:nvSpPr>
          <p:cNvPr id="1957" name="TextBox 1956">
            <a:extLst>
              <a:ext uri="{FF2B5EF4-FFF2-40B4-BE49-F238E27FC236}">
                <a16:creationId xmlns:a16="http://schemas.microsoft.com/office/drawing/2014/main" id="{D47BA778-B142-47D6-9FD4-DC3A667CD821}"/>
              </a:ext>
            </a:extLst>
          </p:cNvPr>
          <p:cNvSpPr txBox="1"/>
          <p:nvPr/>
        </p:nvSpPr>
        <p:spPr>
          <a:xfrm>
            <a:off x="1845633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114</a:t>
            </a:r>
          </a:p>
        </p:txBody>
      </p:sp>
      <p:sp>
        <p:nvSpPr>
          <p:cNvPr id="1958" name="TextBox 1957">
            <a:extLst>
              <a:ext uri="{FF2B5EF4-FFF2-40B4-BE49-F238E27FC236}">
                <a16:creationId xmlns:a16="http://schemas.microsoft.com/office/drawing/2014/main" id="{F77BAA72-D5B7-454A-AAA7-6E3D27123F9A}"/>
              </a:ext>
            </a:extLst>
          </p:cNvPr>
          <p:cNvSpPr txBox="1"/>
          <p:nvPr/>
        </p:nvSpPr>
        <p:spPr>
          <a:xfrm>
            <a:off x="2006902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126</a:t>
            </a:r>
          </a:p>
        </p:txBody>
      </p:sp>
      <p:sp>
        <p:nvSpPr>
          <p:cNvPr id="1959" name="TextBox 1958">
            <a:extLst>
              <a:ext uri="{FF2B5EF4-FFF2-40B4-BE49-F238E27FC236}">
                <a16:creationId xmlns:a16="http://schemas.microsoft.com/office/drawing/2014/main" id="{6A7F29D4-19AA-40E6-85F7-D0E726598B1A}"/>
              </a:ext>
            </a:extLst>
          </p:cNvPr>
          <p:cNvSpPr txBox="1"/>
          <p:nvPr/>
        </p:nvSpPr>
        <p:spPr>
          <a:xfrm>
            <a:off x="2168171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138</a:t>
            </a:r>
          </a:p>
        </p:txBody>
      </p:sp>
      <p:sp>
        <p:nvSpPr>
          <p:cNvPr id="1960" name="TextBox 1959">
            <a:extLst>
              <a:ext uri="{FF2B5EF4-FFF2-40B4-BE49-F238E27FC236}">
                <a16:creationId xmlns:a16="http://schemas.microsoft.com/office/drawing/2014/main" id="{4322E83B-3C40-4D37-94D5-45D2925A1A9C}"/>
              </a:ext>
            </a:extLst>
          </p:cNvPr>
          <p:cNvSpPr txBox="1"/>
          <p:nvPr/>
        </p:nvSpPr>
        <p:spPr>
          <a:xfrm>
            <a:off x="2490709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162</a:t>
            </a:r>
          </a:p>
        </p:txBody>
      </p:sp>
      <p:sp>
        <p:nvSpPr>
          <p:cNvPr id="1961" name="TextBox 1960">
            <a:extLst>
              <a:ext uri="{FF2B5EF4-FFF2-40B4-BE49-F238E27FC236}">
                <a16:creationId xmlns:a16="http://schemas.microsoft.com/office/drawing/2014/main" id="{36925936-B967-4EAE-8BE2-91AB6665A2AD}"/>
              </a:ext>
            </a:extLst>
          </p:cNvPr>
          <p:cNvSpPr txBox="1"/>
          <p:nvPr/>
        </p:nvSpPr>
        <p:spPr>
          <a:xfrm>
            <a:off x="2813247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186</a:t>
            </a:r>
          </a:p>
        </p:txBody>
      </p:sp>
      <p:sp>
        <p:nvSpPr>
          <p:cNvPr id="1962" name="TextBox 1961">
            <a:extLst>
              <a:ext uri="{FF2B5EF4-FFF2-40B4-BE49-F238E27FC236}">
                <a16:creationId xmlns:a16="http://schemas.microsoft.com/office/drawing/2014/main" id="{6BF95807-9D49-45DE-8857-99BB997C839A}"/>
              </a:ext>
            </a:extLst>
          </p:cNvPr>
          <p:cNvSpPr txBox="1"/>
          <p:nvPr/>
        </p:nvSpPr>
        <p:spPr>
          <a:xfrm>
            <a:off x="2329440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150</a:t>
            </a:r>
          </a:p>
        </p:txBody>
      </p:sp>
      <p:sp>
        <p:nvSpPr>
          <p:cNvPr id="1963" name="TextBox 1962">
            <a:extLst>
              <a:ext uri="{FF2B5EF4-FFF2-40B4-BE49-F238E27FC236}">
                <a16:creationId xmlns:a16="http://schemas.microsoft.com/office/drawing/2014/main" id="{292EF1F4-92E6-45A1-B99E-28D49EF2B7D0}"/>
              </a:ext>
            </a:extLst>
          </p:cNvPr>
          <p:cNvSpPr txBox="1"/>
          <p:nvPr/>
        </p:nvSpPr>
        <p:spPr>
          <a:xfrm>
            <a:off x="2651978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174</a:t>
            </a:r>
          </a:p>
        </p:txBody>
      </p:sp>
      <p:sp>
        <p:nvSpPr>
          <p:cNvPr id="1964" name="TextBox 1963">
            <a:extLst>
              <a:ext uri="{FF2B5EF4-FFF2-40B4-BE49-F238E27FC236}">
                <a16:creationId xmlns:a16="http://schemas.microsoft.com/office/drawing/2014/main" id="{17262716-EB16-4FFF-B33C-04923932D596}"/>
              </a:ext>
            </a:extLst>
          </p:cNvPr>
          <p:cNvSpPr txBox="1"/>
          <p:nvPr/>
        </p:nvSpPr>
        <p:spPr>
          <a:xfrm>
            <a:off x="2974516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198</a:t>
            </a:r>
          </a:p>
        </p:txBody>
      </p:sp>
      <p:sp>
        <p:nvSpPr>
          <p:cNvPr id="1965" name="TextBox 1964">
            <a:extLst>
              <a:ext uri="{FF2B5EF4-FFF2-40B4-BE49-F238E27FC236}">
                <a16:creationId xmlns:a16="http://schemas.microsoft.com/office/drawing/2014/main" id="{2589AD00-2B42-495E-B6A6-BA383D3AC545}"/>
              </a:ext>
            </a:extLst>
          </p:cNvPr>
          <p:cNvSpPr txBox="1"/>
          <p:nvPr/>
        </p:nvSpPr>
        <p:spPr>
          <a:xfrm>
            <a:off x="3297054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222</a:t>
            </a:r>
          </a:p>
        </p:txBody>
      </p:sp>
      <p:sp>
        <p:nvSpPr>
          <p:cNvPr id="1966" name="TextBox 1965">
            <a:extLst>
              <a:ext uri="{FF2B5EF4-FFF2-40B4-BE49-F238E27FC236}">
                <a16:creationId xmlns:a16="http://schemas.microsoft.com/office/drawing/2014/main" id="{0A3F6374-0402-4F9A-9EA0-7CAF3D6A0B17}"/>
              </a:ext>
            </a:extLst>
          </p:cNvPr>
          <p:cNvSpPr txBox="1"/>
          <p:nvPr/>
        </p:nvSpPr>
        <p:spPr>
          <a:xfrm>
            <a:off x="3135785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210</a:t>
            </a:r>
          </a:p>
        </p:txBody>
      </p:sp>
      <p:sp>
        <p:nvSpPr>
          <p:cNvPr id="1967" name="TextBox 1966">
            <a:extLst>
              <a:ext uri="{FF2B5EF4-FFF2-40B4-BE49-F238E27FC236}">
                <a16:creationId xmlns:a16="http://schemas.microsoft.com/office/drawing/2014/main" id="{B2F8CF70-9CCE-4B77-B5CE-A1E6ED50E7A5}"/>
              </a:ext>
            </a:extLst>
          </p:cNvPr>
          <p:cNvSpPr txBox="1"/>
          <p:nvPr/>
        </p:nvSpPr>
        <p:spPr>
          <a:xfrm>
            <a:off x="3619585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246</a:t>
            </a:r>
          </a:p>
        </p:txBody>
      </p:sp>
      <p:sp>
        <p:nvSpPr>
          <p:cNvPr id="1968" name="TextBox 1967">
            <a:extLst>
              <a:ext uri="{FF2B5EF4-FFF2-40B4-BE49-F238E27FC236}">
                <a16:creationId xmlns:a16="http://schemas.microsoft.com/office/drawing/2014/main" id="{1E921AAD-0D64-48C8-BB20-F1AC8714E2BD}"/>
              </a:ext>
            </a:extLst>
          </p:cNvPr>
          <p:cNvSpPr txBox="1"/>
          <p:nvPr/>
        </p:nvSpPr>
        <p:spPr>
          <a:xfrm>
            <a:off x="3458323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234</a:t>
            </a:r>
          </a:p>
        </p:txBody>
      </p:sp>
      <p:cxnSp>
        <p:nvCxnSpPr>
          <p:cNvPr id="1969" name="Straight Connector 1968">
            <a:extLst>
              <a:ext uri="{FF2B5EF4-FFF2-40B4-BE49-F238E27FC236}">
                <a16:creationId xmlns:a16="http://schemas.microsoft.com/office/drawing/2014/main" id="{39448AC1-44F1-4345-9E32-C232E5E49E22}"/>
              </a:ext>
            </a:extLst>
          </p:cNvPr>
          <p:cNvCxnSpPr>
            <a:cxnSpLocks/>
          </p:cNvCxnSpPr>
          <p:nvPr/>
        </p:nvCxnSpPr>
        <p:spPr>
          <a:xfrm flipH="1">
            <a:off x="710369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0" name="Straight Connector 1969">
            <a:extLst>
              <a:ext uri="{FF2B5EF4-FFF2-40B4-BE49-F238E27FC236}">
                <a16:creationId xmlns:a16="http://schemas.microsoft.com/office/drawing/2014/main" id="{35287D0A-C6ED-4556-B156-3BACD366DCB6}"/>
              </a:ext>
            </a:extLst>
          </p:cNvPr>
          <p:cNvCxnSpPr>
            <a:cxnSpLocks/>
          </p:cNvCxnSpPr>
          <p:nvPr/>
        </p:nvCxnSpPr>
        <p:spPr>
          <a:xfrm flipH="1">
            <a:off x="871288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1" name="Straight Connector 1970">
            <a:extLst>
              <a:ext uri="{FF2B5EF4-FFF2-40B4-BE49-F238E27FC236}">
                <a16:creationId xmlns:a16="http://schemas.microsoft.com/office/drawing/2014/main" id="{A02A5250-560F-41BD-A16F-9A395416794E}"/>
              </a:ext>
            </a:extLst>
          </p:cNvPr>
          <p:cNvCxnSpPr>
            <a:cxnSpLocks/>
          </p:cNvCxnSpPr>
          <p:nvPr/>
        </p:nvCxnSpPr>
        <p:spPr>
          <a:xfrm flipH="1">
            <a:off x="1032207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2" name="Straight Connector 1971">
            <a:extLst>
              <a:ext uri="{FF2B5EF4-FFF2-40B4-BE49-F238E27FC236}">
                <a16:creationId xmlns:a16="http://schemas.microsoft.com/office/drawing/2014/main" id="{26098D3B-6FF5-45D0-B028-14F5183B63D6}"/>
              </a:ext>
            </a:extLst>
          </p:cNvPr>
          <p:cNvCxnSpPr>
            <a:cxnSpLocks/>
          </p:cNvCxnSpPr>
          <p:nvPr/>
        </p:nvCxnSpPr>
        <p:spPr>
          <a:xfrm flipH="1">
            <a:off x="1193126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3" name="Straight Connector 1972">
            <a:extLst>
              <a:ext uri="{FF2B5EF4-FFF2-40B4-BE49-F238E27FC236}">
                <a16:creationId xmlns:a16="http://schemas.microsoft.com/office/drawing/2014/main" id="{99976E8C-9B72-4829-BD01-AEA9553FB90E}"/>
              </a:ext>
            </a:extLst>
          </p:cNvPr>
          <p:cNvCxnSpPr>
            <a:cxnSpLocks/>
          </p:cNvCxnSpPr>
          <p:nvPr/>
        </p:nvCxnSpPr>
        <p:spPr>
          <a:xfrm flipH="1">
            <a:off x="1354045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4" name="Straight Connector 1973">
            <a:extLst>
              <a:ext uri="{FF2B5EF4-FFF2-40B4-BE49-F238E27FC236}">
                <a16:creationId xmlns:a16="http://schemas.microsoft.com/office/drawing/2014/main" id="{28607E35-C08F-4A4D-BC52-ACC0C1F335CB}"/>
              </a:ext>
            </a:extLst>
          </p:cNvPr>
          <p:cNvCxnSpPr>
            <a:cxnSpLocks/>
          </p:cNvCxnSpPr>
          <p:nvPr/>
        </p:nvCxnSpPr>
        <p:spPr>
          <a:xfrm flipH="1">
            <a:off x="1514964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5" name="Straight Connector 1974">
            <a:extLst>
              <a:ext uri="{FF2B5EF4-FFF2-40B4-BE49-F238E27FC236}">
                <a16:creationId xmlns:a16="http://schemas.microsoft.com/office/drawing/2014/main" id="{04E21F8D-6994-4EE1-968C-F0E215E115F1}"/>
              </a:ext>
            </a:extLst>
          </p:cNvPr>
          <p:cNvCxnSpPr>
            <a:cxnSpLocks/>
          </p:cNvCxnSpPr>
          <p:nvPr/>
        </p:nvCxnSpPr>
        <p:spPr>
          <a:xfrm flipH="1">
            <a:off x="1675883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6" name="Straight Connector 1975">
            <a:extLst>
              <a:ext uri="{FF2B5EF4-FFF2-40B4-BE49-F238E27FC236}">
                <a16:creationId xmlns:a16="http://schemas.microsoft.com/office/drawing/2014/main" id="{DCDC8570-E386-4DC2-94E6-85F254F366B3}"/>
              </a:ext>
            </a:extLst>
          </p:cNvPr>
          <p:cNvCxnSpPr>
            <a:cxnSpLocks/>
          </p:cNvCxnSpPr>
          <p:nvPr/>
        </p:nvCxnSpPr>
        <p:spPr>
          <a:xfrm flipH="1">
            <a:off x="1836802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7" name="Straight Connector 1976">
            <a:extLst>
              <a:ext uri="{FF2B5EF4-FFF2-40B4-BE49-F238E27FC236}">
                <a16:creationId xmlns:a16="http://schemas.microsoft.com/office/drawing/2014/main" id="{E20105D5-1592-4AAD-8380-6CB690C7C6BD}"/>
              </a:ext>
            </a:extLst>
          </p:cNvPr>
          <p:cNvCxnSpPr>
            <a:cxnSpLocks/>
          </p:cNvCxnSpPr>
          <p:nvPr/>
        </p:nvCxnSpPr>
        <p:spPr>
          <a:xfrm flipH="1">
            <a:off x="1997721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8" name="Straight Connector 1977">
            <a:extLst>
              <a:ext uri="{FF2B5EF4-FFF2-40B4-BE49-F238E27FC236}">
                <a16:creationId xmlns:a16="http://schemas.microsoft.com/office/drawing/2014/main" id="{827E9E65-E514-4F28-B68D-4289769DE98E}"/>
              </a:ext>
            </a:extLst>
          </p:cNvPr>
          <p:cNvCxnSpPr>
            <a:cxnSpLocks/>
          </p:cNvCxnSpPr>
          <p:nvPr/>
        </p:nvCxnSpPr>
        <p:spPr>
          <a:xfrm flipH="1">
            <a:off x="2158640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9" name="Straight Connector 1978">
            <a:extLst>
              <a:ext uri="{FF2B5EF4-FFF2-40B4-BE49-F238E27FC236}">
                <a16:creationId xmlns:a16="http://schemas.microsoft.com/office/drawing/2014/main" id="{6AAE9DAC-02DA-437F-AC7D-2A23159F86A4}"/>
              </a:ext>
            </a:extLst>
          </p:cNvPr>
          <p:cNvCxnSpPr>
            <a:cxnSpLocks/>
          </p:cNvCxnSpPr>
          <p:nvPr/>
        </p:nvCxnSpPr>
        <p:spPr>
          <a:xfrm flipH="1">
            <a:off x="2319559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0" name="Straight Connector 1979">
            <a:extLst>
              <a:ext uri="{FF2B5EF4-FFF2-40B4-BE49-F238E27FC236}">
                <a16:creationId xmlns:a16="http://schemas.microsoft.com/office/drawing/2014/main" id="{07DEC10B-E523-4A18-B50D-48922AC1135B}"/>
              </a:ext>
            </a:extLst>
          </p:cNvPr>
          <p:cNvCxnSpPr>
            <a:cxnSpLocks/>
          </p:cNvCxnSpPr>
          <p:nvPr/>
        </p:nvCxnSpPr>
        <p:spPr>
          <a:xfrm flipH="1">
            <a:off x="2480478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1" name="Straight Connector 1980">
            <a:extLst>
              <a:ext uri="{FF2B5EF4-FFF2-40B4-BE49-F238E27FC236}">
                <a16:creationId xmlns:a16="http://schemas.microsoft.com/office/drawing/2014/main" id="{57A19D0E-6ADF-4E94-A1B9-40D591F28875}"/>
              </a:ext>
            </a:extLst>
          </p:cNvPr>
          <p:cNvCxnSpPr>
            <a:cxnSpLocks/>
          </p:cNvCxnSpPr>
          <p:nvPr/>
        </p:nvCxnSpPr>
        <p:spPr>
          <a:xfrm flipH="1">
            <a:off x="2641397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2" name="Straight Connector 1981">
            <a:extLst>
              <a:ext uri="{FF2B5EF4-FFF2-40B4-BE49-F238E27FC236}">
                <a16:creationId xmlns:a16="http://schemas.microsoft.com/office/drawing/2014/main" id="{25CBD42D-CF20-409E-8683-C89A65075EEC}"/>
              </a:ext>
            </a:extLst>
          </p:cNvPr>
          <p:cNvCxnSpPr>
            <a:cxnSpLocks/>
          </p:cNvCxnSpPr>
          <p:nvPr/>
        </p:nvCxnSpPr>
        <p:spPr>
          <a:xfrm flipH="1">
            <a:off x="2802316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3" name="Straight Connector 1982">
            <a:extLst>
              <a:ext uri="{FF2B5EF4-FFF2-40B4-BE49-F238E27FC236}">
                <a16:creationId xmlns:a16="http://schemas.microsoft.com/office/drawing/2014/main" id="{D52FCE85-F2A7-47EC-97E4-10E301FE6398}"/>
              </a:ext>
            </a:extLst>
          </p:cNvPr>
          <p:cNvCxnSpPr>
            <a:cxnSpLocks/>
          </p:cNvCxnSpPr>
          <p:nvPr/>
        </p:nvCxnSpPr>
        <p:spPr>
          <a:xfrm flipH="1">
            <a:off x="2963235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4" name="Straight Connector 1983">
            <a:extLst>
              <a:ext uri="{FF2B5EF4-FFF2-40B4-BE49-F238E27FC236}">
                <a16:creationId xmlns:a16="http://schemas.microsoft.com/office/drawing/2014/main" id="{DED08CF7-D9D8-425D-B2E6-00CE27AE3C81}"/>
              </a:ext>
            </a:extLst>
          </p:cNvPr>
          <p:cNvCxnSpPr>
            <a:cxnSpLocks/>
          </p:cNvCxnSpPr>
          <p:nvPr/>
        </p:nvCxnSpPr>
        <p:spPr>
          <a:xfrm flipH="1">
            <a:off x="3124154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5" name="Straight Connector 1984">
            <a:extLst>
              <a:ext uri="{FF2B5EF4-FFF2-40B4-BE49-F238E27FC236}">
                <a16:creationId xmlns:a16="http://schemas.microsoft.com/office/drawing/2014/main" id="{DF00E888-CB1F-4956-955F-B0C666650CA4}"/>
              </a:ext>
            </a:extLst>
          </p:cNvPr>
          <p:cNvCxnSpPr>
            <a:cxnSpLocks/>
          </p:cNvCxnSpPr>
          <p:nvPr/>
        </p:nvCxnSpPr>
        <p:spPr>
          <a:xfrm flipH="1">
            <a:off x="3285073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6" name="Straight Connector 1985">
            <a:extLst>
              <a:ext uri="{FF2B5EF4-FFF2-40B4-BE49-F238E27FC236}">
                <a16:creationId xmlns:a16="http://schemas.microsoft.com/office/drawing/2014/main" id="{A041E991-1736-41CF-9898-2EF78F75F03D}"/>
              </a:ext>
            </a:extLst>
          </p:cNvPr>
          <p:cNvCxnSpPr>
            <a:cxnSpLocks/>
          </p:cNvCxnSpPr>
          <p:nvPr/>
        </p:nvCxnSpPr>
        <p:spPr>
          <a:xfrm flipH="1">
            <a:off x="3445992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7" name="Straight Connector 1986">
            <a:extLst>
              <a:ext uri="{FF2B5EF4-FFF2-40B4-BE49-F238E27FC236}">
                <a16:creationId xmlns:a16="http://schemas.microsoft.com/office/drawing/2014/main" id="{FF412AC3-426D-4503-8284-E85F46A376CA}"/>
              </a:ext>
            </a:extLst>
          </p:cNvPr>
          <p:cNvCxnSpPr>
            <a:cxnSpLocks/>
          </p:cNvCxnSpPr>
          <p:nvPr/>
        </p:nvCxnSpPr>
        <p:spPr>
          <a:xfrm flipH="1">
            <a:off x="3606911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8" name="Straight Connector 1987">
            <a:extLst>
              <a:ext uri="{FF2B5EF4-FFF2-40B4-BE49-F238E27FC236}">
                <a16:creationId xmlns:a16="http://schemas.microsoft.com/office/drawing/2014/main" id="{77F5E665-0EEB-4A86-B3EB-E7F7286CE0DA}"/>
              </a:ext>
            </a:extLst>
          </p:cNvPr>
          <p:cNvCxnSpPr>
            <a:cxnSpLocks/>
          </p:cNvCxnSpPr>
          <p:nvPr/>
        </p:nvCxnSpPr>
        <p:spPr>
          <a:xfrm flipH="1">
            <a:off x="3767822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9" name="Straight Connector 1988">
            <a:extLst>
              <a:ext uri="{FF2B5EF4-FFF2-40B4-BE49-F238E27FC236}">
                <a16:creationId xmlns:a16="http://schemas.microsoft.com/office/drawing/2014/main" id="{D8C8023E-667D-4E64-BCBD-5A5FE98CA6BF}"/>
              </a:ext>
            </a:extLst>
          </p:cNvPr>
          <p:cNvCxnSpPr>
            <a:cxnSpLocks/>
          </p:cNvCxnSpPr>
          <p:nvPr/>
        </p:nvCxnSpPr>
        <p:spPr>
          <a:xfrm flipH="1">
            <a:off x="628735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0" name="Straight Connector 1989">
            <a:extLst>
              <a:ext uri="{FF2B5EF4-FFF2-40B4-BE49-F238E27FC236}">
                <a16:creationId xmlns:a16="http://schemas.microsoft.com/office/drawing/2014/main" id="{EEFD775D-108A-4E42-92FA-83E9A7B72347}"/>
              </a:ext>
            </a:extLst>
          </p:cNvPr>
          <p:cNvCxnSpPr>
            <a:cxnSpLocks/>
          </p:cNvCxnSpPr>
          <p:nvPr/>
        </p:nvCxnSpPr>
        <p:spPr>
          <a:xfrm flipH="1">
            <a:off x="789654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1" name="Straight Connector 1990">
            <a:extLst>
              <a:ext uri="{FF2B5EF4-FFF2-40B4-BE49-F238E27FC236}">
                <a16:creationId xmlns:a16="http://schemas.microsoft.com/office/drawing/2014/main" id="{7D820690-21E6-40AD-9CA6-046A025C5F96}"/>
              </a:ext>
            </a:extLst>
          </p:cNvPr>
          <p:cNvCxnSpPr>
            <a:cxnSpLocks/>
          </p:cNvCxnSpPr>
          <p:nvPr/>
        </p:nvCxnSpPr>
        <p:spPr>
          <a:xfrm flipH="1">
            <a:off x="950573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2" name="Straight Connector 1991">
            <a:extLst>
              <a:ext uri="{FF2B5EF4-FFF2-40B4-BE49-F238E27FC236}">
                <a16:creationId xmlns:a16="http://schemas.microsoft.com/office/drawing/2014/main" id="{291F7B9C-34FB-4B31-BBD8-0FDC1FC02D19}"/>
              </a:ext>
            </a:extLst>
          </p:cNvPr>
          <p:cNvCxnSpPr>
            <a:cxnSpLocks/>
          </p:cNvCxnSpPr>
          <p:nvPr/>
        </p:nvCxnSpPr>
        <p:spPr>
          <a:xfrm flipH="1">
            <a:off x="1111492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3" name="Straight Connector 1992">
            <a:extLst>
              <a:ext uri="{FF2B5EF4-FFF2-40B4-BE49-F238E27FC236}">
                <a16:creationId xmlns:a16="http://schemas.microsoft.com/office/drawing/2014/main" id="{A01A37BD-0B6A-4E8A-9EDB-2082AD952EE9}"/>
              </a:ext>
            </a:extLst>
          </p:cNvPr>
          <p:cNvCxnSpPr>
            <a:cxnSpLocks/>
          </p:cNvCxnSpPr>
          <p:nvPr/>
        </p:nvCxnSpPr>
        <p:spPr>
          <a:xfrm flipH="1">
            <a:off x="1272411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4" name="Straight Connector 1993">
            <a:extLst>
              <a:ext uri="{FF2B5EF4-FFF2-40B4-BE49-F238E27FC236}">
                <a16:creationId xmlns:a16="http://schemas.microsoft.com/office/drawing/2014/main" id="{BC727012-BF45-4AAE-886D-E65EAE7D700F}"/>
              </a:ext>
            </a:extLst>
          </p:cNvPr>
          <p:cNvCxnSpPr>
            <a:cxnSpLocks/>
          </p:cNvCxnSpPr>
          <p:nvPr/>
        </p:nvCxnSpPr>
        <p:spPr>
          <a:xfrm flipH="1">
            <a:off x="1433330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5" name="Straight Connector 1994">
            <a:extLst>
              <a:ext uri="{FF2B5EF4-FFF2-40B4-BE49-F238E27FC236}">
                <a16:creationId xmlns:a16="http://schemas.microsoft.com/office/drawing/2014/main" id="{90EAEFC2-CE69-4F38-A6D4-29F2446C9103}"/>
              </a:ext>
            </a:extLst>
          </p:cNvPr>
          <p:cNvCxnSpPr>
            <a:cxnSpLocks/>
          </p:cNvCxnSpPr>
          <p:nvPr/>
        </p:nvCxnSpPr>
        <p:spPr>
          <a:xfrm flipH="1">
            <a:off x="1594249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6" name="Straight Connector 1995">
            <a:extLst>
              <a:ext uri="{FF2B5EF4-FFF2-40B4-BE49-F238E27FC236}">
                <a16:creationId xmlns:a16="http://schemas.microsoft.com/office/drawing/2014/main" id="{F3F34836-80C3-4C64-BD99-8F4AADB540C8}"/>
              </a:ext>
            </a:extLst>
          </p:cNvPr>
          <p:cNvCxnSpPr>
            <a:cxnSpLocks/>
          </p:cNvCxnSpPr>
          <p:nvPr/>
        </p:nvCxnSpPr>
        <p:spPr>
          <a:xfrm flipH="1">
            <a:off x="1755168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7" name="Straight Connector 1996">
            <a:extLst>
              <a:ext uri="{FF2B5EF4-FFF2-40B4-BE49-F238E27FC236}">
                <a16:creationId xmlns:a16="http://schemas.microsoft.com/office/drawing/2014/main" id="{273D97BA-4EEC-4CA6-B9D9-7A45AF5509C8}"/>
              </a:ext>
            </a:extLst>
          </p:cNvPr>
          <p:cNvCxnSpPr>
            <a:cxnSpLocks/>
          </p:cNvCxnSpPr>
          <p:nvPr/>
        </p:nvCxnSpPr>
        <p:spPr>
          <a:xfrm flipH="1">
            <a:off x="1916087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8" name="Straight Connector 1997">
            <a:extLst>
              <a:ext uri="{FF2B5EF4-FFF2-40B4-BE49-F238E27FC236}">
                <a16:creationId xmlns:a16="http://schemas.microsoft.com/office/drawing/2014/main" id="{EF42C652-9E05-4487-B5B5-F940D8342F3B}"/>
              </a:ext>
            </a:extLst>
          </p:cNvPr>
          <p:cNvCxnSpPr>
            <a:cxnSpLocks/>
          </p:cNvCxnSpPr>
          <p:nvPr/>
        </p:nvCxnSpPr>
        <p:spPr>
          <a:xfrm flipH="1">
            <a:off x="2077006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9" name="Straight Connector 1998">
            <a:extLst>
              <a:ext uri="{FF2B5EF4-FFF2-40B4-BE49-F238E27FC236}">
                <a16:creationId xmlns:a16="http://schemas.microsoft.com/office/drawing/2014/main" id="{ECACE640-DCEA-45B4-BC3C-D1E534E32438}"/>
              </a:ext>
            </a:extLst>
          </p:cNvPr>
          <p:cNvCxnSpPr>
            <a:cxnSpLocks/>
          </p:cNvCxnSpPr>
          <p:nvPr/>
        </p:nvCxnSpPr>
        <p:spPr>
          <a:xfrm flipH="1">
            <a:off x="2237925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0" name="Straight Connector 1999">
            <a:extLst>
              <a:ext uri="{FF2B5EF4-FFF2-40B4-BE49-F238E27FC236}">
                <a16:creationId xmlns:a16="http://schemas.microsoft.com/office/drawing/2014/main" id="{989C57FB-0EFC-48BD-808A-DF00580A7F3F}"/>
              </a:ext>
            </a:extLst>
          </p:cNvPr>
          <p:cNvCxnSpPr>
            <a:cxnSpLocks/>
          </p:cNvCxnSpPr>
          <p:nvPr/>
        </p:nvCxnSpPr>
        <p:spPr>
          <a:xfrm flipH="1">
            <a:off x="2398844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1" name="Straight Connector 2000">
            <a:extLst>
              <a:ext uri="{FF2B5EF4-FFF2-40B4-BE49-F238E27FC236}">
                <a16:creationId xmlns:a16="http://schemas.microsoft.com/office/drawing/2014/main" id="{4A0AE99F-E0E5-4DA7-A377-9B9CCF9AD78D}"/>
              </a:ext>
            </a:extLst>
          </p:cNvPr>
          <p:cNvCxnSpPr>
            <a:cxnSpLocks/>
          </p:cNvCxnSpPr>
          <p:nvPr/>
        </p:nvCxnSpPr>
        <p:spPr>
          <a:xfrm flipH="1">
            <a:off x="2559763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2" name="Straight Connector 2001">
            <a:extLst>
              <a:ext uri="{FF2B5EF4-FFF2-40B4-BE49-F238E27FC236}">
                <a16:creationId xmlns:a16="http://schemas.microsoft.com/office/drawing/2014/main" id="{90A0681E-2D75-4FB2-9965-92DD3DAA17D2}"/>
              </a:ext>
            </a:extLst>
          </p:cNvPr>
          <p:cNvCxnSpPr>
            <a:cxnSpLocks/>
          </p:cNvCxnSpPr>
          <p:nvPr/>
        </p:nvCxnSpPr>
        <p:spPr>
          <a:xfrm flipH="1">
            <a:off x="2720682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3" name="Straight Connector 2002">
            <a:extLst>
              <a:ext uri="{FF2B5EF4-FFF2-40B4-BE49-F238E27FC236}">
                <a16:creationId xmlns:a16="http://schemas.microsoft.com/office/drawing/2014/main" id="{8CA2A147-57BB-4004-B04E-406D505B4E89}"/>
              </a:ext>
            </a:extLst>
          </p:cNvPr>
          <p:cNvCxnSpPr>
            <a:cxnSpLocks/>
          </p:cNvCxnSpPr>
          <p:nvPr/>
        </p:nvCxnSpPr>
        <p:spPr>
          <a:xfrm flipH="1">
            <a:off x="2881601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4" name="Straight Connector 2003">
            <a:extLst>
              <a:ext uri="{FF2B5EF4-FFF2-40B4-BE49-F238E27FC236}">
                <a16:creationId xmlns:a16="http://schemas.microsoft.com/office/drawing/2014/main" id="{B81535D2-6AD9-4B94-A621-3EDBCD714F3B}"/>
              </a:ext>
            </a:extLst>
          </p:cNvPr>
          <p:cNvCxnSpPr>
            <a:cxnSpLocks/>
          </p:cNvCxnSpPr>
          <p:nvPr/>
        </p:nvCxnSpPr>
        <p:spPr>
          <a:xfrm flipH="1">
            <a:off x="3042520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5" name="Straight Connector 2004">
            <a:extLst>
              <a:ext uri="{FF2B5EF4-FFF2-40B4-BE49-F238E27FC236}">
                <a16:creationId xmlns:a16="http://schemas.microsoft.com/office/drawing/2014/main" id="{A8E76804-B17A-40D0-852C-09587D73984B}"/>
              </a:ext>
            </a:extLst>
          </p:cNvPr>
          <p:cNvCxnSpPr>
            <a:cxnSpLocks/>
          </p:cNvCxnSpPr>
          <p:nvPr/>
        </p:nvCxnSpPr>
        <p:spPr>
          <a:xfrm flipH="1">
            <a:off x="3203439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6" name="Straight Connector 2005">
            <a:extLst>
              <a:ext uri="{FF2B5EF4-FFF2-40B4-BE49-F238E27FC236}">
                <a16:creationId xmlns:a16="http://schemas.microsoft.com/office/drawing/2014/main" id="{2AC83B2E-53A0-4784-BB00-B4E5874067F3}"/>
              </a:ext>
            </a:extLst>
          </p:cNvPr>
          <p:cNvCxnSpPr>
            <a:cxnSpLocks/>
          </p:cNvCxnSpPr>
          <p:nvPr/>
        </p:nvCxnSpPr>
        <p:spPr>
          <a:xfrm flipH="1">
            <a:off x="3364358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7" name="Straight Connector 2006">
            <a:extLst>
              <a:ext uri="{FF2B5EF4-FFF2-40B4-BE49-F238E27FC236}">
                <a16:creationId xmlns:a16="http://schemas.microsoft.com/office/drawing/2014/main" id="{F09FF97D-F6BA-495D-B5CC-EAC2285449DA}"/>
              </a:ext>
            </a:extLst>
          </p:cNvPr>
          <p:cNvCxnSpPr>
            <a:cxnSpLocks/>
          </p:cNvCxnSpPr>
          <p:nvPr/>
        </p:nvCxnSpPr>
        <p:spPr>
          <a:xfrm flipH="1">
            <a:off x="3525277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8" name="Straight Connector 2007">
            <a:extLst>
              <a:ext uri="{FF2B5EF4-FFF2-40B4-BE49-F238E27FC236}">
                <a16:creationId xmlns:a16="http://schemas.microsoft.com/office/drawing/2014/main" id="{A7F6B6F7-4521-468A-9411-6044624912CF}"/>
              </a:ext>
            </a:extLst>
          </p:cNvPr>
          <p:cNvCxnSpPr>
            <a:cxnSpLocks/>
          </p:cNvCxnSpPr>
          <p:nvPr/>
        </p:nvCxnSpPr>
        <p:spPr>
          <a:xfrm flipH="1">
            <a:off x="3686188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9" name="TextBox 2008">
            <a:extLst>
              <a:ext uri="{FF2B5EF4-FFF2-40B4-BE49-F238E27FC236}">
                <a16:creationId xmlns:a16="http://schemas.microsoft.com/office/drawing/2014/main" id="{A22C5FDF-405F-4AE8-BA84-D601455B2668}"/>
              </a:ext>
            </a:extLst>
          </p:cNvPr>
          <p:cNvSpPr txBox="1"/>
          <p:nvPr/>
        </p:nvSpPr>
        <p:spPr>
          <a:xfrm>
            <a:off x="4063917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24</a:t>
            </a:r>
          </a:p>
        </p:txBody>
      </p:sp>
      <p:sp>
        <p:nvSpPr>
          <p:cNvPr id="2010" name="TextBox 2009">
            <a:extLst>
              <a:ext uri="{FF2B5EF4-FFF2-40B4-BE49-F238E27FC236}">
                <a16:creationId xmlns:a16="http://schemas.microsoft.com/office/drawing/2014/main" id="{39E184E7-C957-4ED6-952C-E6EFBFEFF13C}"/>
              </a:ext>
            </a:extLst>
          </p:cNvPr>
          <p:cNvSpPr txBox="1"/>
          <p:nvPr/>
        </p:nvSpPr>
        <p:spPr>
          <a:xfrm>
            <a:off x="4225186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36</a:t>
            </a:r>
          </a:p>
        </p:txBody>
      </p:sp>
      <p:sp>
        <p:nvSpPr>
          <p:cNvPr id="2011" name="TextBox 2010">
            <a:extLst>
              <a:ext uri="{FF2B5EF4-FFF2-40B4-BE49-F238E27FC236}">
                <a16:creationId xmlns:a16="http://schemas.microsoft.com/office/drawing/2014/main" id="{3ED7A8EE-7D42-4C2C-8B68-18E1C5730809}"/>
              </a:ext>
            </a:extLst>
          </p:cNvPr>
          <p:cNvSpPr txBox="1"/>
          <p:nvPr/>
        </p:nvSpPr>
        <p:spPr>
          <a:xfrm>
            <a:off x="4386455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48</a:t>
            </a:r>
          </a:p>
        </p:txBody>
      </p:sp>
      <p:sp>
        <p:nvSpPr>
          <p:cNvPr id="2012" name="TextBox 2011">
            <a:extLst>
              <a:ext uri="{FF2B5EF4-FFF2-40B4-BE49-F238E27FC236}">
                <a16:creationId xmlns:a16="http://schemas.microsoft.com/office/drawing/2014/main" id="{23830B42-3B51-413E-8831-82907E060962}"/>
              </a:ext>
            </a:extLst>
          </p:cNvPr>
          <p:cNvSpPr txBox="1"/>
          <p:nvPr/>
        </p:nvSpPr>
        <p:spPr>
          <a:xfrm>
            <a:off x="4547724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60</a:t>
            </a:r>
          </a:p>
        </p:txBody>
      </p:sp>
      <p:sp>
        <p:nvSpPr>
          <p:cNvPr id="2013" name="TextBox 2012">
            <a:extLst>
              <a:ext uri="{FF2B5EF4-FFF2-40B4-BE49-F238E27FC236}">
                <a16:creationId xmlns:a16="http://schemas.microsoft.com/office/drawing/2014/main" id="{084AF616-A1A8-4965-B347-6428242D60B2}"/>
              </a:ext>
            </a:extLst>
          </p:cNvPr>
          <p:cNvSpPr txBox="1"/>
          <p:nvPr/>
        </p:nvSpPr>
        <p:spPr>
          <a:xfrm>
            <a:off x="4708993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72</a:t>
            </a:r>
          </a:p>
        </p:txBody>
      </p:sp>
      <p:sp>
        <p:nvSpPr>
          <p:cNvPr id="2014" name="TextBox 2013">
            <a:extLst>
              <a:ext uri="{FF2B5EF4-FFF2-40B4-BE49-F238E27FC236}">
                <a16:creationId xmlns:a16="http://schemas.microsoft.com/office/drawing/2014/main" id="{86022689-947A-44DE-B5A6-779C37AA2631}"/>
              </a:ext>
            </a:extLst>
          </p:cNvPr>
          <p:cNvSpPr txBox="1"/>
          <p:nvPr/>
        </p:nvSpPr>
        <p:spPr>
          <a:xfrm>
            <a:off x="4870262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84</a:t>
            </a:r>
          </a:p>
        </p:txBody>
      </p:sp>
      <p:sp>
        <p:nvSpPr>
          <p:cNvPr id="2015" name="TextBox 2014">
            <a:extLst>
              <a:ext uri="{FF2B5EF4-FFF2-40B4-BE49-F238E27FC236}">
                <a16:creationId xmlns:a16="http://schemas.microsoft.com/office/drawing/2014/main" id="{F1E6835F-BFFA-4147-84CF-17D06FA8578C}"/>
              </a:ext>
            </a:extLst>
          </p:cNvPr>
          <p:cNvSpPr txBox="1"/>
          <p:nvPr/>
        </p:nvSpPr>
        <p:spPr>
          <a:xfrm>
            <a:off x="5031531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96</a:t>
            </a:r>
          </a:p>
        </p:txBody>
      </p:sp>
      <p:sp>
        <p:nvSpPr>
          <p:cNvPr id="2016" name="TextBox 2015">
            <a:extLst>
              <a:ext uri="{FF2B5EF4-FFF2-40B4-BE49-F238E27FC236}">
                <a16:creationId xmlns:a16="http://schemas.microsoft.com/office/drawing/2014/main" id="{058C0533-1A98-445F-8A9B-03C5B01EBFD3}"/>
              </a:ext>
            </a:extLst>
          </p:cNvPr>
          <p:cNvSpPr txBox="1"/>
          <p:nvPr/>
        </p:nvSpPr>
        <p:spPr>
          <a:xfrm>
            <a:off x="5192800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108</a:t>
            </a:r>
          </a:p>
        </p:txBody>
      </p:sp>
      <p:sp>
        <p:nvSpPr>
          <p:cNvPr id="2017" name="TextBox 2016">
            <a:extLst>
              <a:ext uri="{FF2B5EF4-FFF2-40B4-BE49-F238E27FC236}">
                <a16:creationId xmlns:a16="http://schemas.microsoft.com/office/drawing/2014/main" id="{205B4DF7-BD4E-4EB9-A12B-15D48BB9C2B3}"/>
              </a:ext>
            </a:extLst>
          </p:cNvPr>
          <p:cNvSpPr txBox="1"/>
          <p:nvPr/>
        </p:nvSpPr>
        <p:spPr>
          <a:xfrm>
            <a:off x="5354069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120</a:t>
            </a:r>
          </a:p>
        </p:txBody>
      </p:sp>
      <p:sp>
        <p:nvSpPr>
          <p:cNvPr id="2018" name="TextBox 2017">
            <a:extLst>
              <a:ext uri="{FF2B5EF4-FFF2-40B4-BE49-F238E27FC236}">
                <a16:creationId xmlns:a16="http://schemas.microsoft.com/office/drawing/2014/main" id="{6709B982-BFBC-4B48-A13F-0A7FC3EA9CC3}"/>
              </a:ext>
            </a:extLst>
          </p:cNvPr>
          <p:cNvSpPr txBox="1"/>
          <p:nvPr/>
        </p:nvSpPr>
        <p:spPr>
          <a:xfrm>
            <a:off x="5515338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132</a:t>
            </a:r>
          </a:p>
        </p:txBody>
      </p:sp>
      <p:sp>
        <p:nvSpPr>
          <p:cNvPr id="2019" name="TextBox 2018">
            <a:extLst>
              <a:ext uri="{FF2B5EF4-FFF2-40B4-BE49-F238E27FC236}">
                <a16:creationId xmlns:a16="http://schemas.microsoft.com/office/drawing/2014/main" id="{9EC93F78-0E49-45CA-8B40-23EB48EF392E}"/>
              </a:ext>
            </a:extLst>
          </p:cNvPr>
          <p:cNvSpPr txBox="1"/>
          <p:nvPr/>
        </p:nvSpPr>
        <p:spPr>
          <a:xfrm>
            <a:off x="5837876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156</a:t>
            </a:r>
          </a:p>
        </p:txBody>
      </p:sp>
      <p:sp>
        <p:nvSpPr>
          <p:cNvPr id="2020" name="TextBox 2019">
            <a:extLst>
              <a:ext uri="{FF2B5EF4-FFF2-40B4-BE49-F238E27FC236}">
                <a16:creationId xmlns:a16="http://schemas.microsoft.com/office/drawing/2014/main" id="{3981CA6C-D90B-4A1B-92E3-40E5C4C620B9}"/>
              </a:ext>
            </a:extLst>
          </p:cNvPr>
          <p:cNvSpPr txBox="1"/>
          <p:nvPr/>
        </p:nvSpPr>
        <p:spPr>
          <a:xfrm>
            <a:off x="6160414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180</a:t>
            </a:r>
          </a:p>
        </p:txBody>
      </p:sp>
      <p:sp>
        <p:nvSpPr>
          <p:cNvPr id="2021" name="TextBox 2020">
            <a:extLst>
              <a:ext uri="{FF2B5EF4-FFF2-40B4-BE49-F238E27FC236}">
                <a16:creationId xmlns:a16="http://schemas.microsoft.com/office/drawing/2014/main" id="{F9766E1D-1A47-42A8-916D-DA5942066BE1}"/>
              </a:ext>
            </a:extLst>
          </p:cNvPr>
          <p:cNvSpPr txBox="1"/>
          <p:nvPr/>
        </p:nvSpPr>
        <p:spPr>
          <a:xfrm>
            <a:off x="5676607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144</a:t>
            </a:r>
          </a:p>
        </p:txBody>
      </p:sp>
      <p:sp>
        <p:nvSpPr>
          <p:cNvPr id="2022" name="TextBox 2021">
            <a:extLst>
              <a:ext uri="{FF2B5EF4-FFF2-40B4-BE49-F238E27FC236}">
                <a16:creationId xmlns:a16="http://schemas.microsoft.com/office/drawing/2014/main" id="{C139AA69-9786-42B9-942F-4FCC0DDCE728}"/>
              </a:ext>
            </a:extLst>
          </p:cNvPr>
          <p:cNvSpPr txBox="1"/>
          <p:nvPr/>
        </p:nvSpPr>
        <p:spPr>
          <a:xfrm>
            <a:off x="5996764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168</a:t>
            </a:r>
          </a:p>
        </p:txBody>
      </p:sp>
      <p:sp>
        <p:nvSpPr>
          <p:cNvPr id="2023" name="TextBox 2022">
            <a:extLst>
              <a:ext uri="{FF2B5EF4-FFF2-40B4-BE49-F238E27FC236}">
                <a16:creationId xmlns:a16="http://schemas.microsoft.com/office/drawing/2014/main" id="{25313B4A-9835-4D28-985E-C9DF0C1B6C2A}"/>
              </a:ext>
            </a:extLst>
          </p:cNvPr>
          <p:cNvSpPr txBox="1"/>
          <p:nvPr/>
        </p:nvSpPr>
        <p:spPr>
          <a:xfrm>
            <a:off x="6321683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192</a:t>
            </a:r>
          </a:p>
        </p:txBody>
      </p:sp>
      <p:sp>
        <p:nvSpPr>
          <p:cNvPr id="2024" name="TextBox 2023">
            <a:extLst>
              <a:ext uri="{FF2B5EF4-FFF2-40B4-BE49-F238E27FC236}">
                <a16:creationId xmlns:a16="http://schemas.microsoft.com/office/drawing/2014/main" id="{DADEE28C-EB36-427C-8C4C-131D2D7AFEB6}"/>
              </a:ext>
            </a:extLst>
          </p:cNvPr>
          <p:cNvSpPr txBox="1"/>
          <p:nvPr/>
        </p:nvSpPr>
        <p:spPr>
          <a:xfrm>
            <a:off x="6644221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216</a:t>
            </a:r>
          </a:p>
        </p:txBody>
      </p:sp>
      <p:sp>
        <p:nvSpPr>
          <p:cNvPr id="2025" name="TextBox 2024">
            <a:extLst>
              <a:ext uri="{FF2B5EF4-FFF2-40B4-BE49-F238E27FC236}">
                <a16:creationId xmlns:a16="http://schemas.microsoft.com/office/drawing/2014/main" id="{02BC51A3-1DE7-43D2-8099-26F700C09A70}"/>
              </a:ext>
            </a:extLst>
          </p:cNvPr>
          <p:cNvSpPr txBox="1"/>
          <p:nvPr/>
        </p:nvSpPr>
        <p:spPr>
          <a:xfrm>
            <a:off x="6482952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204</a:t>
            </a:r>
          </a:p>
        </p:txBody>
      </p:sp>
      <p:sp>
        <p:nvSpPr>
          <p:cNvPr id="2026" name="TextBox 2025">
            <a:extLst>
              <a:ext uri="{FF2B5EF4-FFF2-40B4-BE49-F238E27FC236}">
                <a16:creationId xmlns:a16="http://schemas.microsoft.com/office/drawing/2014/main" id="{917470DE-5F9C-4CFA-9BC5-5EC3FB234277}"/>
              </a:ext>
            </a:extLst>
          </p:cNvPr>
          <p:cNvSpPr txBox="1"/>
          <p:nvPr/>
        </p:nvSpPr>
        <p:spPr>
          <a:xfrm>
            <a:off x="6966759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F0"/>
                </a:solidFill>
              </a:rPr>
              <a:t>240</a:t>
            </a:r>
          </a:p>
        </p:txBody>
      </p:sp>
      <p:sp>
        <p:nvSpPr>
          <p:cNvPr id="2027" name="TextBox 2026">
            <a:extLst>
              <a:ext uri="{FF2B5EF4-FFF2-40B4-BE49-F238E27FC236}">
                <a16:creationId xmlns:a16="http://schemas.microsoft.com/office/drawing/2014/main" id="{4D57AF89-4EC8-40B8-BE71-FCFCA7EBA5E6}"/>
              </a:ext>
            </a:extLst>
          </p:cNvPr>
          <p:cNvSpPr txBox="1"/>
          <p:nvPr/>
        </p:nvSpPr>
        <p:spPr>
          <a:xfrm>
            <a:off x="6805490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228</a:t>
            </a:r>
          </a:p>
        </p:txBody>
      </p:sp>
      <p:sp>
        <p:nvSpPr>
          <p:cNvPr id="2028" name="TextBox 2027">
            <a:extLst>
              <a:ext uri="{FF2B5EF4-FFF2-40B4-BE49-F238E27FC236}">
                <a16:creationId xmlns:a16="http://schemas.microsoft.com/office/drawing/2014/main" id="{0F0C6B0F-630E-427E-9EAC-DB1EAA5DB55E}"/>
              </a:ext>
            </a:extLst>
          </p:cNvPr>
          <p:cNvSpPr txBox="1"/>
          <p:nvPr/>
        </p:nvSpPr>
        <p:spPr>
          <a:xfrm>
            <a:off x="3981424" y="3538888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18</a:t>
            </a:r>
          </a:p>
        </p:txBody>
      </p:sp>
      <p:sp>
        <p:nvSpPr>
          <p:cNvPr id="2029" name="TextBox 2028">
            <a:extLst>
              <a:ext uri="{FF2B5EF4-FFF2-40B4-BE49-F238E27FC236}">
                <a16:creationId xmlns:a16="http://schemas.microsoft.com/office/drawing/2014/main" id="{ECA78B86-5C3F-4B02-A6F1-AFD88A1BD616}"/>
              </a:ext>
            </a:extLst>
          </p:cNvPr>
          <p:cNvSpPr txBox="1"/>
          <p:nvPr/>
        </p:nvSpPr>
        <p:spPr>
          <a:xfrm>
            <a:off x="4144552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30</a:t>
            </a:r>
          </a:p>
        </p:txBody>
      </p:sp>
      <p:sp>
        <p:nvSpPr>
          <p:cNvPr id="2030" name="TextBox 2029">
            <a:extLst>
              <a:ext uri="{FF2B5EF4-FFF2-40B4-BE49-F238E27FC236}">
                <a16:creationId xmlns:a16="http://schemas.microsoft.com/office/drawing/2014/main" id="{06386CA5-B7D4-40F5-B8D4-0BACF228EEE4}"/>
              </a:ext>
            </a:extLst>
          </p:cNvPr>
          <p:cNvSpPr txBox="1"/>
          <p:nvPr/>
        </p:nvSpPr>
        <p:spPr>
          <a:xfrm>
            <a:off x="4305821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42</a:t>
            </a:r>
          </a:p>
        </p:txBody>
      </p:sp>
      <p:sp>
        <p:nvSpPr>
          <p:cNvPr id="2031" name="TextBox 2030">
            <a:extLst>
              <a:ext uri="{FF2B5EF4-FFF2-40B4-BE49-F238E27FC236}">
                <a16:creationId xmlns:a16="http://schemas.microsoft.com/office/drawing/2014/main" id="{661D131C-B961-4578-9FC1-4C848086A9FB}"/>
              </a:ext>
            </a:extLst>
          </p:cNvPr>
          <p:cNvSpPr txBox="1"/>
          <p:nvPr/>
        </p:nvSpPr>
        <p:spPr>
          <a:xfrm>
            <a:off x="4467090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54</a:t>
            </a:r>
          </a:p>
        </p:txBody>
      </p:sp>
      <p:sp>
        <p:nvSpPr>
          <p:cNvPr id="2032" name="TextBox 2031">
            <a:extLst>
              <a:ext uri="{FF2B5EF4-FFF2-40B4-BE49-F238E27FC236}">
                <a16:creationId xmlns:a16="http://schemas.microsoft.com/office/drawing/2014/main" id="{E7B48629-D9EC-4FAB-8D2A-8132DC4F73B5}"/>
              </a:ext>
            </a:extLst>
          </p:cNvPr>
          <p:cNvSpPr txBox="1"/>
          <p:nvPr/>
        </p:nvSpPr>
        <p:spPr>
          <a:xfrm>
            <a:off x="4628359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66</a:t>
            </a:r>
          </a:p>
        </p:txBody>
      </p:sp>
      <p:sp>
        <p:nvSpPr>
          <p:cNvPr id="2033" name="TextBox 2032">
            <a:extLst>
              <a:ext uri="{FF2B5EF4-FFF2-40B4-BE49-F238E27FC236}">
                <a16:creationId xmlns:a16="http://schemas.microsoft.com/office/drawing/2014/main" id="{22E9F64A-EF4A-4F74-A31E-84BAE801BB64}"/>
              </a:ext>
            </a:extLst>
          </p:cNvPr>
          <p:cNvSpPr txBox="1"/>
          <p:nvPr/>
        </p:nvSpPr>
        <p:spPr>
          <a:xfrm>
            <a:off x="4789628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78</a:t>
            </a:r>
          </a:p>
        </p:txBody>
      </p:sp>
      <p:sp>
        <p:nvSpPr>
          <p:cNvPr id="2034" name="TextBox 2033">
            <a:extLst>
              <a:ext uri="{FF2B5EF4-FFF2-40B4-BE49-F238E27FC236}">
                <a16:creationId xmlns:a16="http://schemas.microsoft.com/office/drawing/2014/main" id="{EE8EDA82-FAA0-4022-8A42-8E0CE7C9D587}"/>
              </a:ext>
            </a:extLst>
          </p:cNvPr>
          <p:cNvSpPr txBox="1"/>
          <p:nvPr/>
        </p:nvSpPr>
        <p:spPr>
          <a:xfrm>
            <a:off x="4950897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90</a:t>
            </a:r>
          </a:p>
        </p:txBody>
      </p:sp>
      <p:sp>
        <p:nvSpPr>
          <p:cNvPr id="2035" name="TextBox 2034">
            <a:extLst>
              <a:ext uri="{FF2B5EF4-FFF2-40B4-BE49-F238E27FC236}">
                <a16:creationId xmlns:a16="http://schemas.microsoft.com/office/drawing/2014/main" id="{B70289DB-170C-40FB-B478-C02689680CFC}"/>
              </a:ext>
            </a:extLst>
          </p:cNvPr>
          <p:cNvSpPr txBox="1"/>
          <p:nvPr/>
        </p:nvSpPr>
        <p:spPr>
          <a:xfrm>
            <a:off x="5112166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102</a:t>
            </a:r>
          </a:p>
        </p:txBody>
      </p:sp>
      <p:sp>
        <p:nvSpPr>
          <p:cNvPr id="2036" name="TextBox 2035">
            <a:extLst>
              <a:ext uri="{FF2B5EF4-FFF2-40B4-BE49-F238E27FC236}">
                <a16:creationId xmlns:a16="http://schemas.microsoft.com/office/drawing/2014/main" id="{B193F19B-C1BA-4E53-85CA-C6D7EB555A32}"/>
              </a:ext>
            </a:extLst>
          </p:cNvPr>
          <p:cNvSpPr txBox="1"/>
          <p:nvPr/>
        </p:nvSpPr>
        <p:spPr>
          <a:xfrm>
            <a:off x="5273435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114</a:t>
            </a:r>
          </a:p>
        </p:txBody>
      </p:sp>
      <p:sp>
        <p:nvSpPr>
          <p:cNvPr id="2037" name="TextBox 2036">
            <a:extLst>
              <a:ext uri="{FF2B5EF4-FFF2-40B4-BE49-F238E27FC236}">
                <a16:creationId xmlns:a16="http://schemas.microsoft.com/office/drawing/2014/main" id="{F14C00E0-7355-4DDF-8971-32C9D0C557C6}"/>
              </a:ext>
            </a:extLst>
          </p:cNvPr>
          <p:cNvSpPr txBox="1"/>
          <p:nvPr/>
        </p:nvSpPr>
        <p:spPr>
          <a:xfrm>
            <a:off x="5434704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126</a:t>
            </a:r>
          </a:p>
        </p:txBody>
      </p:sp>
      <p:sp>
        <p:nvSpPr>
          <p:cNvPr id="2038" name="TextBox 2037">
            <a:extLst>
              <a:ext uri="{FF2B5EF4-FFF2-40B4-BE49-F238E27FC236}">
                <a16:creationId xmlns:a16="http://schemas.microsoft.com/office/drawing/2014/main" id="{881D1F2E-5123-4BAA-A871-FEA89AD796DA}"/>
              </a:ext>
            </a:extLst>
          </p:cNvPr>
          <p:cNvSpPr txBox="1"/>
          <p:nvPr/>
        </p:nvSpPr>
        <p:spPr>
          <a:xfrm>
            <a:off x="5595973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138</a:t>
            </a:r>
          </a:p>
        </p:txBody>
      </p:sp>
      <p:sp>
        <p:nvSpPr>
          <p:cNvPr id="2039" name="TextBox 2038">
            <a:extLst>
              <a:ext uri="{FF2B5EF4-FFF2-40B4-BE49-F238E27FC236}">
                <a16:creationId xmlns:a16="http://schemas.microsoft.com/office/drawing/2014/main" id="{015C12AE-B4D9-4FD0-BA41-60F49AE14126}"/>
              </a:ext>
            </a:extLst>
          </p:cNvPr>
          <p:cNvSpPr txBox="1"/>
          <p:nvPr/>
        </p:nvSpPr>
        <p:spPr>
          <a:xfrm>
            <a:off x="5918511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162</a:t>
            </a:r>
          </a:p>
        </p:txBody>
      </p:sp>
      <p:sp>
        <p:nvSpPr>
          <p:cNvPr id="2040" name="TextBox 2039">
            <a:extLst>
              <a:ext uri="{FF2B5EF4-FFF2-40B4-BE49-F238E27FC236}">
                <a16:creationId xmlns:a16="http://schemas.microsoft.com/office/drawing/2014/main" id="{ABDFA974-7CF1-4048-8CDB-7F5F5C94D28C}"/>
              </a:ext>
            </a:extLst>
          </p:cNvPr>
          <p:cNvSpPr txBox="1"/>
          <p:nvPr/>
        </p:nvSpPr>
        <p:spPr>
          <a:xfrm>
            <a:off x="6241049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186</a:t>
            </a:r>
          </a:p>
        </p:txBody>
      </p:sp>
      <p:sp>
        <p:nvSpPr>
          <p:cNvPr id="2041" name="TextBox 2040">
            <a:extLst>
              <a:ext uri="{FF2B5EF4-FFF2-40B4-BE49-F238E27FC236}">
                <a16:creationId xmlns:a16="http://schemas.microsoft.com/office/drawing/2014/main" id="{A18831EB-9FE6-467D-A2EC-69901B1B3298}"/>
              </a:ext>
            </a:extLst>
          </p:cNvPr>
          <p:cNvSpPr txBox="1"/>
          <p:nvPr/>
        </p:nvSpPr>
        <p:spPr>
          <a:xfrm>
            <a:off x="5757242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150</a:t>
            </a:r>
          </a:p>
        </p:txBody>
      </p:sp>
      <p:sp>
        <p:nvSpPr>
          <p:cNvPr id="2042" name="TextBox 2041">
            <a:extLst>
              <a:ext uri="{FF2B5EF4-FFF2-40B4-BE49-F238E27FC236}">
                <a16:creationId xmlns:a16="http://schemas.microsoft.com/office/drawing/2014/main" id="{BEF850F3-5A95-4579-9271-CB9A1B33CC6E}"/>
              </a:ext>
            </a:extLst>
          </p:cNvPr>
          <p:cNvSpPr txBox="1"/>
          <p:nvPr/>
        </p:nvSpPr>
        <p:spPr>
          <a:xfrm>
            <a:off x="6079780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174</a:t>
            </a:r>
          </a:p>
        </p:txBody>
      </p:sp>
      <p:sp>
        <p:nvSpPr>
          <p:cNvPr id="2043" name="TextBox 2042">
            <a:extLst>
              <a:ext uri="{FF2B5EF4-FFF2-40B4-BE49-F238E27FC236}">
                <a16:creationId xmlns:a16="http://schemas.microsoft.com/office/drawing/2014/main" id="{9C1BBDAC-BBB6-4313-BDFC-73B479763895}"/>
              </a:ext>
            </a:extLst>
          </p:cNvPr>
          <p:cNvSpPr txBox="1"/>
          <p:nvPr/>
        </p:nvSpPr>
        <p:spPr>
          <a:xfrm>
            <a:off x="6402318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198</a:t>
            </a:r>
          </a:p>
        </p:txBody>
      </p:sp>
      <p:sp>
        <p:nvSpPr>
          <p:cNvPr id="2044" name="TextBox 2043">
            <a:extLst>
              <a:ext uri="{FF2B5EF4-FFF2-40B4-BE49-F238E27FC236}">
                <a16:creationId xmlns:a16="http://schemas.microsoft.com/office/drawing/2014/main" id="{A6987C9B-7511-4ACD-B236-40921E66FDBE}"/>
              </a:ext>
            </a:extLst>
          </p:cNvPr>
          <p:cNvSpPr txBox="1"/>
          <p:nvPr/>
        </p:nvSpPr>
        <p:spPr>
          <a:xfrm>
            <a:off x="6724856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222</a:t>
            </a:r>
          </a:p>
        </p:txBody>
      </p:sp>
      <p:sp>
        <p:nvSpPr>
          <p:cNvPr id="2045" name="TextBox 2044">
            <a:extLst>
              <a:ext uri="{FF2B5EF4-FFF2-40B4-BE49-F238E27FC236}">
                <a16:creationId xmlns:a16="http://schemas.microsoft.com/office/drawing/2014/main" id="{F526A863-3BCE-4F46-9FD8-A7C8A765F9F4}"/>
              </a:ext>
            </a:extLst>
          </p:cNvPr>
          <p:cNvSpPr txBox="1"/>
          <p:nvPr/>
        </p:nvSpPr>
        <p:spPr>
          <a:xfrm>
            <a:off x="6563587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210</a:t>
            </a:r>
          </a:p>
        </p:txBody>
      </p:sp>
      <p:sp>
        <p:nvSpPr>
          <p:cNvPr id="2046" name="TextBox 2045">
            <a:extLst>
              <a:ext uri="{FF2B5EF4-FFF2-40B4-BE49-F238E27FC236}">
                <a16:creationId xmlns:a16="http://schemas.microsoft.com/office/drawing/2014/main" id="{50AF6627-0714-4F2E-A761-B9F7A7A13168}"/>
              </a:ext>
            </a:extLst>
          </p:cNvPr>
          <p:cNvSpPr txBox="1"/>
          <p:nvPr/>
        </p:nvSpPr>
        <p:spPr>
          <a:xfrm>
            <a:off x="7047387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FF007F"/>
                </a:solidFill>
              </a:rPr>
              <a:t>246</a:t>
            </a:r>
          </a:p>
        </p:txBody>
      </p:sp>
      <p:sp>
        <p:nvSpPr>
          <p:cNvPr id="2047" name="TextBox 2046">
            <a:extLst>
              <a:ext uri="{FF2B5EF4-FFF2-40B4-BE49-F238E27FC236}">
                <a16:creationId xmlns:a16="http://schemas.microsoft.com/office/drawing/2014/main" id="{1564A253-6CA5-4C60-8154-2BFE5AE94594}"/>
              </a:ext>
            </a:extLst>
          </p:cNvPr>
          <p:cNvSpPr txBox="1"/>
          <p:nvPr/>
        </p:nvSpPr>
        <p:spPr>
          <a:xfrm>
            <a:off x="6886125" y="3539676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7030A0"/>
                </a:solidFill>
              </a:rPr>
              <a:t>234</a:t>
            </a:r>
          </a:p>
        </p:txBody>
      </p:sp>
      <p:cxnSp>
        <p:nvCxnSpPr>
          <p:cNvPr id="2048" name="Straight Connector 2047">
            <a:extLst>
              <a:ext uri="{FF2B5EF4-FFF2-40B4-BE49-F238E27FC236}">
                <a16:creationId xmlns:a16="http://schemas.microsoft.com/office/drawing/2014/main" id="{237DE0FE-98E8-4727-9731-57E0EEB12B5E}"/>
              </a:ext>
            </a:extLst>
          </p:cNvPr>
          <p:cNvCxnSpPr>
            <a:cxnSpLocks/>
          </p:cNvCxnSpPr>
          <p:nvPr/>
        </p:nvCxnSpPr>
        <p:spPr>
          <a:xfrm flipH="1">
            <a:off x="4138171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" name="Straight Connector 2048">
            <a:extLst>
              <a:ext uri="{FF2B5EF4-FFF2-40B4-BE49-F238E27FC236}">
                <a16:creationId xmlns:a16="http://schemas.microsoft.com/office/drawing/2014/main" id="{4285EC3A-76A9-4287-BE4A-03B53A75FA82}"/>
              </a:ext>
            </a:extLst>
          </p:cNvPr>
          <p:cNvCxnSpPr>
            <a:cxnSpLocks/>
          </p:cNvCxnSpPr>
          <p:nvPr/>
        </p:nvCxnSpPr>
        <p:spPr>
          <a:xfrm flipH="1">
            <a:off x="4299090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0" name="Straight Connector 2049">
            <a:extLst>
              <a:ext uri="{FF2B5EF4-FFF2-40B4-BE49-F238E27FC236}">
                <a16:creationId xmlns:a16="http://schemas.microsoft.com/office/drawing/2014/main" id="{15BF7A8D-833B-474C-8851-0759A8CF554E}"/>
              </a:ext>
            </a:extLst>
          </p:cNvPr>
          <p:cNvCxnSpPr>
            <a:cxnSpLocks/>
          </p:cNvCxnSpPr>
          <p:nvPr/>
        </p:nvCxnSpPr>
        <p:spPr>
          <a:xfrm flipH="1">
            <a:off x="4460009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id="{54515A83-3C2B-4078-BD00-35B69AA6292B}"/>
              </a:ext>
            </a:extLst>
          </p:cNvPr>
          <p:cNvCxnSpPr>
            <a:cxnSpLocks/>
          </p:cNvCxnSpPr>
          <p:nvPr/>
        </p:nvCxnSpPr>
        <p:spPr>
          <a:xfrm flipH="1">
            <a:off x="4620928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2" name="Straight Connector 2051">
            <a:extLst>
              <a:ext uri="{FF2B5EF4-FFF2-40B4-BE49-F238E27FC236}">
                <a16:creationId xmlns:a16="http://schemas.microsoft.com/office/drawing/2014/main" id="{ED094DCC-0C13-428F-AB3D-5D3A347FBCAA}"/>
              </a:ext>
            </a:extLst>
          </p:cNvPr>
          <p:cNvCxnSpPr>
            <a:cxnSpLocks/>
          </p:cNvCxnSpPr>
          <p:nvPr/>
        </p:nvCxnSpPr>
        <p:spPr>
          <a:xfrm flipH="1">
            <a:off x="4781847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3" name="Straight Connector 2052">
            <a:extLst>
              <a:ext uri="{FF2B5EF4-FFF2-40B4-BE49-F238E27FC236}">
                <a16:creationId xmlns:a16="http://schemas.microsoft.com/office/drawing/2014/main" id="{55A5C0D3-8EE0-4B75-9D89-A5C6F8AFB8EA}"/>
              </a:ext>
            </a:extLst>
          </p:cNvPr>
          <p:cNvCxnSpPr>
            <a:cxnSpLocks/>
          </p:cNvCxnSpPr>
          <p:nvPr/>
        </p:nvCxnSpPr>
        <p:spPr>
          <a:xfrm flipH="1">
            <a:off x="4942766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4" name="Straight Connector 2053">
            <a:extLst>
              <a:ext uri="{FF2B5EF4-FFF2-40B4-BE49-F238E27FC236}">
                <a16:creationId xmlns:a16="http://schemas.microsoft.com/office/drawing/2014/main" id="{1681A1B0-B847-4D63-AC00-E67FA930C9DE}"/>
              </a:ext>
            </a:extLst>
          </p:cNvPr>
          <p:cNvCxnSpPr>
            <a:cxnSpLocks/>
          </p:cNvCxnSpPr>
          <p:nvPr/>
        </p:nvCxnSpPr>
        <p:spPr>
          <a:xfrm flipH="1">
            <a:off x="5103685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id="{501C2958-8B4E-41D7-A8CB-2F59704E0067}"/>
              </a:ext>
            </a:extLst>
          </p:cNvPr>
          <p:cNvCxnSpPr>
            <a:cxnSpLocks/>
          </p:cNvCxnSpPr>
          <p:nvPr/>
        </p:nvCxnSpPr>
        <p:spPr>
          <a:xfrm flipH="1">
            <a:off x="5264604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6" name="Straight Connector 2055">
            <a:extLst>
              <a:ext uri="{FF2B5EF4-FFF2-40B4-BE49-F238E27FC236}">
                <a16:creationId xmlns:a16="http://schemas.microsoft.com/office/drawing/2014/main" id="{5F166289-A402-46B3-8E44-9D3F9094D52A}"/>
              </a:ext>
            </a:extLst>
          </p:cNvPr>
          <p:cNvCxnSpPr>
            <a:cxnSpLocks/>
          </p:cNvCxnSpPr>
          <p:nvPr/>
        </p:nvCxnSpPr>
        <p:spPr>
          <a:xfrm flipH="1">
            <a:off x="5425523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7" name="Straight Connector 2056">
            <a:extLst>
              <a:ext uri="{FF2B5EF4-FFF2-40B4-BE49-F238E27FC236}">
                <a16:creationId xmlns:a16="http://schemas.microsoft.com/office/drawing/2014/main" id="{01C632D0-4C8A-4B73-9E54-59407C74FAD2}"/>
              </a:ext>
            </a:extLst>
          </p:cNvPr>
          <p:cNvCxnSpPr>
            <a:cxnSpLocks/>
          </p:cNvCxnSpPr>
          <p:nvPr/>
        </p:nvCxnSpPr>
        <p:spPr>
          <a:xfrm flipH="1">
            <a:off x="5586442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8" name="Straight Connector 2057">
            <a:extLst>
              <a:ext uri="{FF2B5EF4-FFF2-40B4-BE49-F238E27FC236}">
                <a16:creationId xmlns:a16="http://schemas.microsoft.com/office/drawing/2014/main" id="{65681BF5-4733-4FE7-B108-B68CE005F00A}"/>
              </a:ext>
            </a:extLst>
          </p:cNvPr>
          <p:cNvCxnSpPr>
            <a:cxnSpLocks/>
          </p:cNvCxnSpPr>
          <p:nvPr/>
        </p:nvCxnSpPr>
        <p:spPr>
          <a:xfrm flipH="1">
            <a:off x="5747361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5EA2FE56-9791-4EAF-B29B-8AC0EB97A030}"/>
              </a:ext>
            </a:extLst>
          </p:cNvPr>
          <p:cNvCxnSpPr>
            <a:cxnSpLocks/>
          </p:cNvCxnSpPr>
          <p:nvPr/>
        </p:nvCxnSpPr>
        <p:spPr>
          <a:xfrm flipH="1">
            <a:off x="5908280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0" name="Straight Connector 2059">
            <a:extLst>
              <a:ext uri="{FF2B5EF4-FFF2-40B4-BE49-F238E27FC236}">
                <a16:creationId xmlns:a16="http://schemas.microsoft.com/office/drawing/2014/main" id="{495EA6FB-2D40-4E58-A500-B5AF9A42C8D6}"/>
              </a:ext>
            </a:extLst>
          </p:cNvPr>
          <p:cNvCxnSpPr>
            <a:cxnSpLocks/>
          </p:cNvCxnSpPr>
          <p:nvPr/>
        </p:nvCxnSpPr>
        <p:spPr>
          <a:xfrm flipH="1">
            <a:off x="6069199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1" name="Straight Connector 2060">
            <a:extLst>
              <a:ext uri="{FF2B5EF4-FFF2-40B4-BE49-F238E27FC236}">
                <a16:creationId xmlns:a16="http://schemas.microsoft.com/office/drawing/2014/main" id="{05B0DF3E-6E13-40C2-9EC0-060A181D21D3}"/>
              </a:ext>
            </a:extLst>
          </p:cNvPr>
          <p:cNvCxnSpPr>
            <a:cxnSpLocks/>
          </p:cNvCxnSpPr>
          <p:nvPr/>
        </p:nvCxnSpPr>
        <p:spPr>
          <a:xfrm flipH="1">
            <a:off x="6230118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2" name="Straight Connector 2061">
            <a:extLst>
              <a:ext uri="{FF2B5EF4-FFF2-40B4-BE49-F238E27FC236}">
                <a16:creationId xmlns:a16="http://schemas.microsoft.com/office/drawing/2014/main" id="{7AD630A0-527C-42BD-99EB-C46A4C9943C9}"/>
              </a:ext>
            </a:extLst>
          </p:cNvPr>
          <p:cNvCxnSpPr>
            <a:cxnSpLocks/>
          </p:cNvCxnSpPr>
          <p:nvPr/>
        </p:nvCxnSpPr>
        <p:spPr>
          <a:xfrm flipH="1">
            <a:off x="6391037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3" name="Straight Connector 2062">
            <a:extLst>
              <a:ext uri="{FF2B5EF4-FFF2-40B4-BE49-F238E27FC236}">
                <a16:creationId xmlns:a16="http://schemas.microsoft.com/office/drawing/2014/main" id="{CF317438-6926-4C93-BCDB-15077572DD2B}"/>
              </a:ext>
            </a:extLst>
          </p:cNvPr>
          <p:cNvCxnSpPr>
            <a:cxnSpLocks/>
          </p:cNvCxnSpPr>
          <p:nvPr/>
        </p:nvCxnSpPr>
        <p:spPr>
          <a:xfrm flipH="1">
            <a:off x="6551956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Connector 2063">
            <a:extLst>
              <a:ext uri="{FF2B5EF4-FFF2-40B4-BE49-F238E27FC236}">
                <a16:creationId xmlns:a16="http://schemas.microsoft.com/office/drawing/2014/main" id="{B3442AFF-D2A9-4CEA-A438-34982E5E7B36}"/>
              </a:ext>
            </a:extLst>
          </p:cNvPr>
          <p:cNvCxnSpPr>
            <a:cxnSpLocks/>
          </p:cNvCxnSpPr>
          <p:nvPr/>
        </p:nvCxnSpPr>
        <p:spPr>
          <a:xfrm flipH="1">
            <a:off x="6712875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" name="Straight Connector 2064">
            <a:extLst>
              <a:ext uri="{FF2B5EF4-FFF2-40B4-BE49-F238E27FC236}">
                <a16:creationId xmlns:a16="http://schemas.microsoft.com/office/drawing/2014/main" id="{3669072A-8D1A-4390-B405-179241C601C3}"/>
              </a:ext>
            </a:extLst>
          </p:cNvPr>
          <p:cNvCxnSpPr>
            <a:cxnSpLocks/>
          </p:cNvCxnSpPr>
          <p:nvPr/>
        </p:nvCxnSpPr>
        <p:spPr>
          <a:xfrm flipH="1">
            <a:off x="6873794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" name="Straight Connector 2065">
            <a:extLst>
              <a:ext uri="{FF2B5EF4-FFF2-40B4-BE49-F238E27FC236}">
                <a16:creationId xmlns:a16="http://schemas.microsoft.com/office/drawing/2014/main" id="{0ED2C5C2-B414-4315-B1D4-C0457E733EAC}"/>
              </a:ext>
            </a:extLst>
          </p:cNvPr>
          <p:cNvCxnSpPr>
            <a:cxnSpLocks/>
          </p:cNvCxnSpPr>
          <p:nvPr/>
        </p:nvCxnSpPr>
        <p:spPr>
          <a:xfrm flipH="1">
            <a:off x="7034713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7" name="Straight Connector 2066">
            <a:extLst>
              <a:ext uri="{FF2B5EF4-FFF2-40B4-BE49-F238E27FC236}">
                <a16:creationId xmlns:a16="http://schemas.microsoft.com/office/drawing/2014/main" id="{45C5D6CF-F100-4500-93ED-F96489D4F48C}"/>
              </a:ext>
            </a:extLst>
          </p:cNvPr>
          <p:cNvCxnSpPr>
            <a:cxnSpLocks/>
          </p:cNvCxnSpPr>
          <p:nvPr/>
        </p:nvCxnSpPr>
        <p:spPr>
          <a:xfrm flipH="1">
            <a:off x="7195624" y="3271691"/>
            <a:ext cx="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8" name="Straight Connector 2067">
            <a:extLst>
              <a:ext uri="{FF2B5EF4-FFF2-40B4-BE49-F238E27FC236}">
                <a16:creationId xmlns:a16="http://schemas.microsoft.com/office/drawing/2014/main" id="{DEB09E8C-91F0-4AE0-A7BB-7EEA2ECE6353}"/>
              </a:ext>
            </a:extLst>
          </p:cNvPr>
          <p:cNvCxnSpPr>
            <a:cxnSpLocks/>
          </p:cNvCxnSpPr>
          <p:nvPr/>
        </p:nvCxnSpPr>
        <p:spPr>
          <a:xfrm flipH="1">
            <a:off x="4056537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9" name="Straight Connector 2068">
            <a:extLst>
              <a:ext uri="{FF2B5EF4-FFF2-40B4-BE49-F238E27FC236}">
                <a16:creationId xmlns:a16="http://schemas.microsoft.com/office/drawing/2014/main" id="{83E7B64A-5B60-4B15-A892-30866A3AF5DA}"/>
              </a:ext>
            </a:extLst>
          </p:cNvPr>
          <p:cNvCxnSpPr>
            <a:cxnSpLocks/>
          </p:cNvCxnSpPr>
          <p:nvPr/>
        </p:nvCxnSpPr>
        <p:spPr>
          <a:xfrm flipH="1">
            <a:off x="4217456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0" name="Straight Connector 2069">
            <a:extLst>
              <a:ext uri="{FF2B5EF4-FFF2-40B4-BE49-F238E27FC236}">
                <a16:creationId xmlns:a16="http://schemas.microsoft.com/office/drawing/2014/main" id="{231FF7CA-C28C-4885-9033-020CAEC218C9}"/>
              </a:ext>
            </a:extLst>
          </p:cNvPr>
          <p:cNvCxnSpPr>
            <a:cxnSpLocks/>
          </p:cNvCxnSpPr>
          <p:nvPr/>
        </p:nvCxnSpPr>
        <p:spPr>
          <a:xfrm flipH="1">
            <a:off x="4378375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Straight Connector 2070">
            <a:extLst>
              <a:ext uri="{FF2B5EF4-FFF2-40B4-BE49-F238E27FC236}">
                <a16:creationId xmlns:a16="http://schemas.microsoft.com/office/drawing/2014/main" id="{050E28CD-6DA7-4723-AEE0-B09316FC08A2}"/>
              </a:ext>
            </a:extLst>
          </p:cNvPr>
          <p:cNvCxnSpPr>
            <a:cxnSpLocks/>
          </p:cNvCxnSpPr>
          <p:nvPr/>
        </p:nvCxnSpPr>
        <p:spPr>
          <a:xfrm flipH="1">
            <a:off x="4539294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2" name="Straight Connector 2071">
            <a:extLst>
              <a:ext uri="{FF2B5EF4-FFF2-40B4-BE49-F238E27FC236}">
                <a16:creationId xmlns:a16="http://schemas.microsoft.com/office/drawing/2014/main" id="{C0540CBA-3713-437E-8BE2-73538E3D44AA}"/>
              </a:ext>
            </a:extLst>
          </p:cNvPr>
          <p:cNvCxnSpPr>
            <a:cxnSpLocks/>
          </p:cNvCxnSpPr>
          <p:nvPr/>
        </p:nvCxnSpPr>
        <p:spPr>
          <a:xfrm flipH="1">
            <a:off x="4700213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3" name="Straight Connector 2072">
            <a:extLst>
              <a:ext uri="{FF2B5EF4-FFF2-40B4-BE49-F238E27FC236}">
                <a16:creationId xmlns:a16="http://schemas.microsoft.com/office/drawing/2014/main" id="{B33058A8-95F9-4222-B001-7FCA89D49412}"/>
              </a:ext>
            </a:extLst>
          </p:cNvPr>
          <p:cNvCxnSpPr>
            <a:cxnSpLocks/>
          </p:cNvCxnSpPr>
          <p:nvPr/>
        </p:nvCxnSpPr>
        <p:spPr>
          <a:xfrm flipH="1">
            <a:off x="4861132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4" name="Straight Connector 2073">
            <a:extLst>
              <a:ext uri="{FF2B5EF4-FFF2-40B4-BE49-F238E27FC236}">
                <a16:creationId xmlns:a16="http://schemas.microsoft.com/office/drawing/2014/main" id="{7A729BE1-F00D-4CEC-AF9B-AC6B7D856405}"/>
              </a:ext>
            </a:extLst>
          </p:cNvPr>
          <p:cNvCxnSpPr>
            <a:cxnSpLocks/>
          </p:cNvCxnSpPr>
          <p:nvPr/>
        </p:nvCxnSpPr>
        <p:spPr>
          <a:xfrm flipH="1">
            <a:off x="5022051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5" name="Straight Connector 2074">
            <a:extLst>
              <a:ext uri="{FF2B5EF4-FFF2-40B4-BE49-F238E27FC236}">
                <a16:creationId xmlns:a16="http://schemas.microsoft.com/office/drawing/2014/main" id="{34E1CB78-7050-42C6-A5CF-D957919EE1AA}"/>
              </a:ext>
            </a:extLst>
          </p:cNvPr>
          <p:cNvCxnSpPr>
            <a:cxnSpLocks/>
          </p:cNvCxnSpPr>
          <p:nvPr/>
        </p:nvCxnSpPr>
        <p:spPr>
          <a:xfrm flipH="1">
            <a:off x="5182970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6" name="Straight Connector 2075">
            <a:extLst>
              <a:ext uri="{FF2B5EF4-FFF2-40B4-BE49-F238E27FC236}">
                <a16:creationId xmlns:a16="http://schemas.microsoft.com/office/drawing/2014/main" id="{B7C811A9-BEB9-4971-8122-CEF947EB5BB0}"/>
              </a:ext>
            </a:extLst>
          </p:cNvPr>
          <p:cNvCxnSpPr>
            <a:cxnSpLocks/>
          </p:cNvCxnSpPr>
          <p:nvPr/>
        </p:nvCxnSpPr>
        <p:spPr>
          <a:xfrm flipH="1">
            <a:off x="5343889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7" name="Straight Connector 2076">
            <a:extLst>
              <a:ext uri="{FF2B5EF4-FFF2-40B4-BE49-F238E27FC236}">
                <a16:creationId xmlns:a16="http://schemas.microsoft.com/office/drawing/2014/main" id="{4A220038-DFF5-4D23-9F41-FEC751464679}"/>
              </a:ext>
            </a:extLst>
          </p:cNvPr>
          <p:cNvCxnSpPr>
            <a:cxnSpLocks/>
          </p:cNvCxnSpPr>
          <p:nvPr/>
        </p:nvCxnSpPr>
        <p:spPr>
          <a:xfrm flipH="1">
            <a:off x="5504808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8" name="Straight Connector 2077">
            <a:extLst>
              <a:ext uri="{FF2B5EF4-FFF2-40B4-BE49-F238E27FC236}">
                <a16:creationId xmlns:a16="http://schemas.microsoft.com/office/drawing/2014/main" id="{DFF7CFEA-A94F-4EA1-B548-91D698AE708F}"/>
              </a:ext>
            </a:extLst>
          </p:cNvPr>
          <p:cNvCxnSpPr>
            <a:cxnSpLocks/>
          </p:cNvCxnSpPr>
          <p:nvPr/>
        </p:nvCxnSpPr>
        <p:spPr>
          <a:xfrm flipH="1">
            <a:off x="5665727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9" name="Straight Connector 2078">
            <a:extLst>
              <a:ext uri="{FF2B5EF4-FFF2-40B4-BE49-F238E27FC236}">
                <a16:creationId xmlns:a16="http://schemas.microsoft.com/office/drawing/2014/main" id="{722E81CE-B0D3-4B1E-BCD4-F64F2895AEA5}"/>
              </a:ext>
            </a:extLst>
          </p:cNvPr>
          <p:cNvCxnSpPr>
            <a:cxnSpLocks/>
          </p:cNvCxnSpPr>
          <p:nvPr/>
        </p:nvCxnSpPr>
        <p:spPr>
          <a:xfrm flipH="1">
            <a:off x="5826646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0" name="Straight Connector 2079">
            <a:extLst>
              <a:ext uri="{FF2B5EF4-FFF2-40B4-BE49-F238E27FC236}">
                <a16:creationId xmlns:a16="http://schemas.microsoft.com/office/drawing/2014/main" id="{70EC643F-C708-46B6-A3C5-A91E61C6ACB4}"/>
              </a:ext>
            </a:extLst>
          </p:cNvPr>
          <p:cNvCxnSpPr>
            <a:cxnSpLocks/>
          </p:cNvCxnSpPr>
          <p:nvPr/>
        </p:nvCxnSpPr>
        <p:spPr>
          <a:xfrm flipH="1">
            <a:off x="5987565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1" name="Straight Connector 2080">
            <a:extLst>
              <a:ext uri="{FF2B5EF4-FFF2-40B4-BE49-F238E27FC236}">
                <a16:creationId xmlns:a16="http://schemas.microsoft.com/office/drawing/2014/main" id="{6DDFBBC1-44DC-4041-8A5A-CB9B9A556B5A}"/>
              </a:ext>
            </a:extLst>
          </p:cNvPr>
          <p:cNvCxnSpPr>
            <a:cxnSpLocks/>
          </p:cNvCxnSpPr>
          <p:nvPr/>
        </p:nvCxnSpPr>
        <p:spPr>
          <a:xfrm flipH="1">
            <a:off x="6148484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2" name="Straight Connector 2081">
            <a:extLst>
              <a:ext uri="{FF2B5EF4-FFF2-40B4-BE49-F238E27FC236}">
                <a16:creationId xmlns:a16="http://schemas.microsoft.com/office/drawing/2014/main" id="{7818D4AD-3965-42FB-98E6-A139578EF4D5}"/>
              </a:ext>
            </a:extLst>
          </p:cNvPr>
          <p:cNvCxnSpPr>
            <a:cxnSpLocks/>
          </p:cNvCxnSpPr>
          <p:nvPr/>
        </p:nvCxnSpPr>
        <p:spPr>
          <a:xfrm flipH="1">
            <a:off x="6309403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3" name="Straight Connector 2082">
            <a:extLst>
              <a:ext uri="{FF2B5EF4-FFF2-40B4-BE49-F238E27FC236}">
                <a16:creationId xmlns:a16="http://schemas.microsoft.com/office/drawing/2014/main" id="{69C1B1A4-7055-4162-852B-0D1D5D88333F}"/>
              </a:ext>
            </a:extLst>
          </p:cNvPr>
          <p:cNvCxnSpPr>
            <a:cxnSpLocks/>
          </p:cNvCxnSpPr>
          <p:nvPr/>
        </p:nvCxnSpPr>
        <p:spPr>
          <a:xfrm flipH="1">
            <a:off x="6470322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4" name="Straight Connector 2083">
            <a:extLst>
              <a:ext uri="{FF2B5EF4-FFF2-40B4-BE49-F238E27FC236}">
                <a16:creationId xmlns:a16="http://schemas.microsoft.com/office/drawing/2014/main" id="{B806B656-1810-474F-9353-0ACA8EFEB983}"/>
              </a:ext>
            </a:extLst>
          </p:cNvPr>
          <p:cNvCxnSpPr>
            <a:cxnSpLocks/>
          </p:cNvCxnSpPr>
          <p:nvPr/>
        </p:nvCxnSpPr>
        <p:spPr>
          <a:xfrm flipH="1">
            <a:off x="6631241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5" name="Straight Connector 2084">
            <a:extLst>
              <a:ext uri="{FF2B5EF4-FFF2-40B4-BE49-F238E27FC236}">
                <a16:creationId xmlns:a16="http://schemas.microsoft.com/office/drawing/2014/main" id="{EDB28BD4-9EB6-454B-94C0-BDDE422E0500}"/>
              </a:ext>
            </a:extLst>
          </p:cNvPr>
          <p:cNvCxnSpPr>
            <a:cxnSpLocks/>
          </p:cNvCxnSpPr>
          <p:nvPr/>
        </p:nvCxnSpPr>
        <p:spPr>
          <a:xfrm flipH="1">
            <a:off x="6792160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6" name="Straight Connector 2085">
            <a:extLst>
              <a:ext uri="{FF2B5EF4-FFF2-40B4-BE49-F238E27FC236}">
                <a16:creationId xmlns:a16="http://schemas.microsoft.com/office/drawing/2014/main" id="{062DF398-F1AD-44EC-8157-28A2664492AB}"/>
              </a:ext>
            </a:extLst>
          </p:cNvPr>
          <p:cNvCxnSpPr>
            <a:cxnSpLocks/>
          </p:cNvCxnSpPr>
          <p:nvPr/>
        </p:nvCxnSpPr>
        <p:spPr>
          <a:xfrm flipH="1">
            <a:off x="6953079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7" name="Straight Connector 2086">
            <a:extLst>
              <a:ext uri="{FF2B5EF4-FFF2-40B4-BE49-F238E27FC236}">
                <a16:creationId xmlns:a16="http://schemas.microsoft.com/office/drawing/2014/main" id="{7A94731B-4EE5-4399-94CB-FF17B0917C0F}"/>
              </a:ext>
            </a:extLst>
          </p:cNvPr>
          <p:cNvCxnSpPr>
            <a:cxnSpLocks/>
          </p:cNvCxnSpPr>
          <p:nvPr/>
        </p:nvCxnSpPr>
        <p:spPr>
          <a:xfrm flipH="1">
            <a:off x="7113990" y="3275401"/>
            <a:ext cx="0" cy="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8" name="TextBox 2087">
            <a:extLst>
              <a:ext uri="{FF2B5EF4-FFF2-40B4-BE49-F238E27FC236}">
                <a16:creationId xmlns:a16="http://schemas.microsoft.com/office/drawing/2014/main" id="{7DB3728B-9012-4AF3-B96F-875E7912059E}"/>
              </a:ext>
            </a:extLst>
          </p:cNvPr>
          <p:cNvSpPr txBox="1"/>
          <p:nvPr/>
        </p:nvSpPr>
        <p:spPr>
          <a:xfrm>
            <a:off x="3903234" y="3329183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12</a:t>
            </a:r>
          </a:p>
        </p:txBody>
      </p:sp>
      <p:sp>
        <p:nvSpPr>
          <p:cNvPr id="2089" name="TextBox 2088">
            <a:extLst>
              <a:ext uri="{FF2B5EF4-FFF2-40B4-BE49-F238E27FC236}">
                <a16:creationId xmlns:a16="http://schemas.microsoft.com/office/drawing/2014/main" id="{4DAE1E59-2FCC-4C00-BA8A-74C5E82DA750}"/>
              </a:ext>
            </a:extLst>
          </p:cNvPr>
          <p:cNvSpPr txBox="1"/>
          <p:nvPr/>
        </p:nvSpPr>
        <p:spPr>
          <a:xfrm>
            <a:off x="476396" y="3329309"/>
            <a:ext cx="307777" cy="25877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00B050"/>
                </a:solidFill>
              </a:rPr>
              <a:t>12</a:t>
            </a:r>
          </a:p>
        </p:txBody>
      </p:sp>
      <p:sp>
        <p:nvSpPr>
          <p:cNvPr id="2090" name="TextBox 2089">
            <a:extLst>
              <a:ext uri="{FF2B5EF4-FFF2-40B4-BE49-F238E27FC236}">
                <a16:creationId xmlns:a16="http://schemas.microsoft.com/office/drawing/2014/main" id="{AC8A5528-7C97-49AD-8AA2-B10D62055270}"/>
              </a:ext>
            </a:extLst>
          </p:cNvPr>
          <p:cNvSpPr txBox="1"/>
          <p:nvPr/>
        </p:nvSpPr>
        <p:spPr>
          <a:xfrm>
            <a:off x="3815248" y="2735466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0.5</a:t>
            </a:r>
          </a:p>
        </p:txBody>
      </p:sp>
      <p:sp>
        <p:nvSpPr>
          <p:cNvPr id="2091" name="TextBox 2090">
            <a:extLst>
              <a:ext uri="{FF2B5EF4-FFF2-40B4-BE49-F238E27FC236}">
                <a16:creationId xmlns:a16="http://schemas.microsoft.com/office/drawing/2014/main" id="{8E05AE2D-F2D2-4D19-88DE-004519A7876C}"/>
              </a:ext>
            </a:extLst>
          </p:cNvPr>
          <p:cNvSpPr txBox="1"/>
          <p:nvPr/>
        </p:nvSpPr>
        <p:spPr>
          <a:xfrm>
            <a:off x="3815248" y="3136776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0.4</a:t>
            </a:r>
          </a:p>
        </p:txBody>
      </p:sp>
      <p:sp>
        <p:nvSpPr>
          <p:cNvPr id="2092" name="TextBox 2091">
            <a:extLst>
              <a:ext uri="{FF2B5EF4-FFF2-40B4-BE49-F238E27FC236}">
                <a16:creationId xmlns:a16="http://schemas.microsoft.com/office/drawing/2014/main" id="{09307D7E-CF69-4D50-BC99-FFEB3B9671D6}"/>
              </a:ext>
            </a:extLst>
          </p:cNvPr>
          <p:cNvSpPr txBox="1"/>
          <p:nvPr/>
        </p:nvSpPr>
        <p:spPr>
          <a:xfrm>
            <a:off x="3815248" y="1913794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0.7</a:t>
            </a:r>
          </a:p>
        </p:txBody>
      </p:sp>
      <p:sp>
        <p:nvSpPr>
          <p:cNvPr id="2093" name="TextBox 2092">
            <a:extLst>
              <a:ext uri="{FF2B5EF4-FFF2-40B4-BE49-F238E27FC236}">
                <a16:creationId xmlns:a16="http://schemas.microsoft.com/office/drawing/2014/main" id="{2935F7B8-0F07-45FF-B153-E4CC9C853728}"/>
              </a:ext>
            </a:extLst>
          </p:cNvPr>
          <p:cNvSpPr txBox="1"/>
          <p:nvPr/>
        </p:nvSpPr>
        <p:spPr>
          <a:xfrm>
            <a:off x="3815248" y="2324630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0.6</a:t>
            </a:r>
          </a:p>
        </p:txBody>
      </p:sp>
      <p:sp>
        <p:nvSpPr>
          <p:cNvPr id="2094" name="TextBox 2093">
            <a:extLst>
              <a:ext uri="{FF2B5EF4-FFF2-40B4-BE49-F238E27FC236}">
                <a16:creationId xmlns:a16="http://schemas.microsoft.com/office/drawing/2014/main" id="{2592047A-B1FF-4160-B7C5-6A44007A2A76}"/>
              </a:ext>
            </a:extLst>
          </p:cNvPr>
          <p:cNvSpPr txBox="1"/>
          <p:nvPr/>
        </p:nvSpPr>
        <p:spPr>
          <a:xfrm>
            <a:off x="3815248" y="1092122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0.9</a:t>
            </a:r>
          </a:p>
        </p:txBody>
      </p:sp>
      <p:sp>
        <p:nvSpPr>
          <p:cNvPr id="2095" name="TextBox 2094">
            <a:extLst>
              <a:ext uri="{FF2B5EF4-FFF2-40B4-BE49-F238E27FC236}">
                <a16:creationId xmlns:a16="http://schemas.microsoft.com/office/drawing/2014/main" id="{133B52FB-837E-453C-965F-255F8E5F362C}"/>
              </a:ext>
            </a:extLst>
          </p:cNvPr>
          <p:cNvSpPr txBox="1"/>
          <p:nvPr/>
        </p:nvSpPr>
        <p:spPr>
          <a:xfrm>
            <a:off x="3815248" y="1502958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0.8</a:t>
            </a:r>
          </a:p>
        </p:txBody>
      </p:sp>
      <p:sp>
        <p:nvSpPr>
          <p:cNvPr id="2096" name="TextBox 2095">
            <a:extLst>
              <a:ext uri="{FF2B5EF4-FFF2-40B4-BE49-F238E27FC236}">
                <a16:creationId xmlns:a16="http://schemas.microsoft.com/office/drawing/2014/main" id="{44D85815-AFB5-4A5C-A35E-230338CFA0BE}"/>
              </a:ext>
            </a:extLst>
          </p:cNvPr>
          <p:cNvSpPr txBox="1"/>
          <p:nvPr/>
        </p:nvSpPr>
        <p:spPr>
          <a:xfrm>
            <a:off x="3815248" y="719386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1</a:t>
            </a:r>
          </a:p>
        </p:txBody>
      </p:sp>
      <p:sp>
        <p:nvSpPr>
          <p:cNvPr id="2097" name="TextBox 2096">
            <a:extLst>
              <a:ext uri="{FF2B5EF4-FFF2-40B4-BE49-F238E27FC236}">
                <a16:creationId xmlns:a16="http://schemas.microsoft.com/office/drawing/2014/main" id="{CB63BA31-C120-40B4-B260-67E07EB7CCDF}"/>
              </a:ext>
            </a:extLst>
          </p:cNvPr>
          <p:cNvSpPr txBox="1"/>
          <p:nvPr/>
        </p:nvSpPr>
        <p:spPr>
          <a:xfrm>
            <a:off x="3807296" y="5777848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0.5</a:t>
            </a:r>
          </a:p>
        </p:txBody>
      </p:sp>
      <p:sp>
        <p:nvSpPr>
          <p:cNvPr id="2098" name="TextBox 2097">
            <a:extLst>
              <a:ext uri="{FF2B5EF4-FFF2-40B4-BE49-F238E27FC236}">
                <a16:creationId xmlns:a16="http://schemas.microsoft.com/office/drawing/2014/main" id="{A2B2E38E-A004-4937-894D-21641269F20B}"/>
              </a:ext>
            </a:extLst>
          </p:cNvPr>
          <p:cNvSpPr txBox="1"/>
          <p:nvPr/>
        </p:nvSpPr>
        <p:spPr>
          <a:xfrm>
            <a:off x="3807296" y="6179158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0.4</a:t>
            </a:r>
          </a:p>
        </p:txBody>
      </p:sp>
      <p:sp>
        <p:nvSpPr>
          <p:cNvPr id="2099" name="TextBox 2098">
            <a:extLst>
              <a:ext uri="{FF2B5EF4-FFF2-40B4-BE49-F238E27FC236}">
                <a16:creationId xmlns:a16="http://schemas.microsoft.com/office/drawing/2014/main" id="{CB08AE63-D591-47B0-A52E-BE1FFD526FBC}"/>
              </a:ext>
            </a:extLst>
          </p:cNvPr>
          <p:cNvSpPr txBox="1"/>
          <p:nvPr/>
        </p:nvSpPr>
        <p:spPr>
          <a:xfrm>
            <a:off x="3807296" y="4956176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0.7</a:t>
            </a:r>
          </a:p>
        </p:txBody>
      </p:sp>
      <p:sp>
        <p:nvSpPr>
          <p:cNvPr id="2100" name="TextBox 2099">
            <a:extLst>
              <a:ext uri="{FF2B5EF4-FFF2-40B4-BE49-F238E27FC236}">
                <a16:creationId xmlns:a16="http://schemas.microsoft.com/office/drawing/2014/main" id="{6201EEA2-8B72-4E45-965D-1F311EAA99D9}"/>
              </a:ext>
            </a:extLst>
          </p:cNvPr>
          <p:cNvSpPr txBox="1"/>
          <p:nvPr/>
        </p:nvSpPr>
        <p:spPr>
          <a:xfrm>
            <a:off x="3807296" y="5367012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0.6</a:t>
            </a:r>
          </a:p>
        </p:txBody>
      </p:sp>
      <p:sp>
        <p:nvSpPr>
          <p:cNvPr id="2101" name="TextBox 2100">
            <a:extLst>
              <a:ext uri="{FF2B5EF4-FFF2-40B4-BE49-F238E27FC236}">
                <a16:creationId xmlns:a16="http://schemas.microsoft.com/office/drawing/2014/main" id="{1E37C4EF-EB1E-4EF0-B48E-28683C44F951}"/>
              </a:ext>
            </a:extLst>
          </p:cNvPr>
          <p:cNvSpPr txBox="1"/>
          <p:nvPr/>
        </p:nvSpPr>
        <p:spPr>
          <a:xfrm>
            <a:off x="3807296" y="4134504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0.9</a:t>
            </a:r>
          </a:p>
        </p:txBody>
      </p:sp>
      <p:sp>
        <p:nvSpPr>
          <p:cNvPr id="2102" name="TextBox 2101">
            <a:extLst>
              <a:ext uri="{FF2B5EF4-FFF2-40B4-BE49-F238E27FC236}">
                <a16:creationId xmlns:a16="http://schemas.microsoft.com/office/drawing/2014/main" id="{8BBE4A96-6970-4947-9CE6-5A26A7A7C0D1}"/>
              </a:ext>
            </a:extLst>
          </p:cNvPr>
          <p:cNvSpPr txBox="1"/>
          <p:nvPr/>
        </p:nvSpPr>
        <p:spPr>
          <a:xfrm>
            <a:off x="3807296" y="4545340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0.8</a:t>
            </a:r>
          </a:p>
        </p:txBody>
      </p:sp>
      <p:sp>
        <p:nvSpPr>
          <p:cNvPr id="2103" name="TextBox 2102">
            <a:extLst>
              <a:ext uri="{FF2B5EF4-FFF2-40B4-BE49-F238E27FC236}">
                <a16:creationId xmlns:a16="http://schemas.microsoft.com/office/drawing/2014/main" id="{36B02853-0377-47A7-BB22-08B880BF0510}"/>
              </a:ext>
            </a:extLst>
          </p:cNvPr>
          <p:cNvSpPr txBox="1"/>
          <p:nvPr/>
        </p:nvSpPr>
        <p:spPr>
          <a:xfrm>
            <a:off x="3807296" y="3761768"/>
            <a:ext cx="311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/>
              <a:t>1</a:t>
            </a:r>
          </a:p>
        </p:txBody>
      </p:sp>
      <p:sp>
        <p:nvSpPr>
          <p:cNvPr id="2104" name="Oval 2103">
            <a:extLst>
              <a:ext uri="{FF2B5EF4-FFF2-40B4-BE49-F238E27FC236}">
                <a16:creationId xmlns:a16="http://schemas.microsoft.com/office/drawing/2014/main" id="{E40DAB2E-D8B8-4A53-A289-E400F4971187}"/>
              </a:ext>
            </a:extLst>
          </p:cNvPr>
          <p:cNvSpPr/>
          <p:nvPr/>
        </p:nvSpPr>
        <p:spPr>
          <a:xfrm>
            <a:off x="3212438" y="244849"/>
            <a:ext cx="108000" cy="108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05" name="TextBox 2104">
            <a:extLst>
              <a:ext uri="{FF2B5EF4-FFF2-40B4-BE49-F238E27FC236}">
                <a16:creationId xmlns:a16="http://schemas.microsoft.com/office/drawing/2014/main" id="{0FB8E75A-68E0-4520-8795-088F5158A3B3}"/>
              </a:ext>
            </a:extLst>
          </p:cNvPr>
          <p:cNvSpPr txBox="1"/>
          <p:nvPr/>
        </p:nvSpPr>
        <p:spPr>
          <a:xfrm>
            <a:off x="3276601" y="201535"/>
            <a:ext cx="38738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0000 – 1200 UTC (1800 – 0600 LT)</a:t>
            </a:r>
          </a:p>
        </p:txBody>
      </p:sp>
      <p:sp>
        <p:nvSpPr>
          <p:cNvPr id="2106" name="Oval 2105">
            <a:extLst>
              <a:ext uri="{FF2B5EF4-FFF2-40B4-BE49-F238E27FC236}">
                <a16:creationId xmlns:a16="http://schemas.microsoft.com/office/drawing/2014/main" id="{CE4219A8-5C07-40A6-93CF-883C321DFBA9}"/>
              </a:ext>
            </a:extLst>
          </p:cNvPr>
          <p:cNvSpPr/>
          <p:nvPr/>
        </p:nvSpPr>
        <p:spPr>
          <a:xfrm>
            <a:off x="3212438" y="397249"/>
            <a:ext cx="108000" cy="10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07" name="TextBox 2106">
            <a:extLst>
              <a:ext uri="{FF2B5EF4-FFF2-40B4-BE49-F238E27FC236}">
                <a16:creationId xmlns:a16="http://schemas.microsoft.com/office/drawing/2014/main" id="{AB8EAE9A-7682-44D8-BA76-B2510AAE2FB3}"/>
              </a:ext>
            </a:extLst>
          </p:cNvPr>
          <p:cNvSpPr txBox="1"/>
          <p:nvPr/>
        </p:nvSpPr>
        <p:spPr>
          <a:xfrm>
            <a:off x="3276601" y="353935"/>
            <a:ext cx="38738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0600 – 1800 UTC (0000 – 1200 LT)</a:t>
            </a:r>
          </a:p>
        </p:txBody>
      </p:sp>
      <p:sp>
        <p:nvSpPr>
          <p:cNvPr id="2108" name="TextBox 2107">
            <a:extLst>
              <a:ext uri="{FF2B5EF4-FFF2-40B4-BE49-F238E27FC236}">
                <a16:creationId xmlns:a16="http://schemas.microsoft.com/office/drawing/2014/main" id="{7B668B02-0244-44B4-B22D-F501FB442209}"/>
              </a:ext>
            </a:extLst>
          </p:cNvPr>
          <p:cNvSpPr txBox="1"/>
          <p:nvPr/>
        </p:nvSpPr>
        <p:spPr>
          <a:xfrm>
            <a:off x="3212438" y="33944"/>
            <a:ext cx="33121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12-hourly accumulation periods</a:t>
            </a:r>
          </a:p>
        </p:txBody>
      </p:sp>
      <p:sp>
        <p:nvSpPr>
          <p:cNvPr id="2110" name="TextBox 2109">
            <a:extLst>
              <a:ext uri="{FF2B5EF4-FFF2-40B4-BE49-F238E27FC236}">
                <a16:creationId xmlns:a16="http://schemas.microsoft.com/office/drawing/2014/main" id="{8550AAA5-A9ED-47E5-A8EC-714067CE6079}"/>
              </a:ext>
            </a:extLst>
          </p:cNvPr>
          <p:cNvSpPr txBox="1"/>
          <p:nvPr/>
        </p:nvSpPr>
        <p:spPr>
          <a:xfrm>
            <a:off x="301535" y="7238069"/>
            <a:ext cx="39306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Lead times (in days)</a:t>
            </a:r>
          </a:p>
        </p:txBody>
      </p:sp>
      <p:sp>
        <p:nvSpPr>
          <p:cNvPr id="2111" name="TextBox 2110">
            <a:extLst>
              <a:ext uri="{FF2B5EF4-FFF2-40B4-BE49-F238E27FC236}">
                <a16:creationId xmlns:a16="http://schemas.microsoft.com/office/drawing/2014/main" id="{C27E318C-2349-4332-9726-360A83A0EFEA}"/>
              </a:ext>
            </a:extLst>
          </p:cNvPr>
          <p:cNvSpPr txBox="1"/>
          <p:nvPr/>
        </p:nvSpPr>
        <p:spPr>
          <a:xfrm>
            <a:off x="4063917" y="6757934"/>
            <a:ext cx="31556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Lead time steps (in hours, from the 00 UTC run) at the end of </a:t>
            </a:r>
          </a:p>
          <a:p>
            <a:pPr algn="ctr"/>
            <a:r>
              <a:rPr lang="en-GB" sz="800" dirty="0"/>
              <a:t>12-hourly accumulation periods</a:t>
            </a:r>
          </a:p>
        </p:txBody>
      </p:sp>
      <p:cxnSp>
        <p:nvCxnSpPr>
          <p:cNvPr id="2112" name="Straight Connector 2111">
            <a:extLst>
              <a:ext uri="{FF2B5EF4-FFF2-40B4-BE49-F238E27FC236}">
                <a16:creationId xmlns:a16="http://schemas.microsoft.com/office/drawing/2014/main" id="{73A6401A-B61F-474F-893A-253E4ECE9A80}"/>
              </a:ext>
            </a:extLst>
          </p:cNvPr>
          <p:cNvCxnSpPr>
            <a:cxnSpLocks/>
          </p:cNvCxnSpPr>
          <p:nvPr/>
        </p:nvCxnSpPr>
        <p:spPr>
          <a:xfrm>
            <a:off x="4370140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3" name="Straight Connector 2112">
            <a:extLst>
              <a:ext uri="{FF2B5EF4-FFF2-40B4-BE49-F238E27FC236}">
                <a16:creationId xmlns:a16="http://schemas.microsoft.com/office/drawing/2014/main" id="{800C88B3-0100-4BFB-9AB2-8235D11D96B9}"/>
              </a:ext>
            </a:extLst>
          </p:cNvPr>
          <p:cNvCxnSpPr>
            <a:cxnSpLocks/>
          </p:cNvCxnSpPr>
          <p:nvPr/>
        </p:nvCxnSpPr>
        <p:spPr>
          <a:xfrm>
            <a:off x="4691038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4" name="Straight Connector 2113">
            <a:extLst>
              <a:ext uri="{FF2B5EF4-FFF2-40B4-BE49-F238E27FC236}">
                <a16:creationId xmlns:a16="http://schemas.microsoft.com/office/drawing/2014/main" id="{FFAC381B-F1FD-41F5-BE63-5FE395BE61C3}"/>
              </a:ext>
            </a:extLst>
          </p:cNvPr>
          <p:cNvCxnSpPr>
            <a:cxnSpLocks/>
          </p:cNvCxnSpPr>
          <p:nvPr/>
        </p:nvCxnSpPr>
        <p:spPr>
          <a:xfrm>
            <a:off x="5011936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5" name="Straight Connector 2114">
            <a:extLst>
              <a:ext uri="{FF2B5EF4-FFF2-40B4-BE49-F238E27FC236}">
                <a16:creationId xmlns:a16="http://schemas.microsoft.com/office/drawing/2014/main" id="{992734B6-45EA-4F68-877E-D6D664BDBC1A}"/>
              </a:ext>
            </a:extLst>
          </p:cNvPr>
          <p:cNvCxnSpPr>
            <a:cxnSpLocks/>
          </p:cNvCxnSpPr>
          <p:nvPr/>
        </p:nvCxnSpPr>
        <p:spPr>
          <a:xfrm>
            <a:off x="5332834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6" name="Straight Connector 2115">
            <a:extLst>
              <a:ext uri="{FF2B5EF4-FFF2-40B4-BE49-F238E27FC236}">
                <a16:creationId xmlns:a16="http://schemas.microsoft.com/office/drawing/2014/main" id="{1713E46C-9D7F-4500-94D3-F58C12D28D39}"/>
              </a:ext>
            </a:extLst>
          </p:cNvPr>
          <p:cNvCxnSpPr>
            <a:cxnSpLocks/>
          </p:cNvCxnSpPr>
          <p:nvPr/>
        </p:nvCxnSpPr>
        <p:spPr>
          <a:xfrm>
            <a:off x="5653732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7" name="Straight Connector 2116">
            <a:extLst>
              <a:ext uri="{FF2B5EF4-FFF2-40B4-BE49-F238E27FC236}">
                <a16:creationId xmlns:a16="http://schemas.microsoft.com/office/drawing/2014/main" id="{EFEDDF43-4254-4569-AB36-1F15D2B144D4}"/>
              </a:ext>
            </a:extLst>
          </p:cNvPr>
          <p:cNvCxnSpPr>
            <a:cxnSpLocks/>
          </p:cNvCxnSpPr>
          <p:nvPr/>
        </p:nvCxnSpPr>
        <p:spPr>
          <a:xfrm>
            <a:off x="5974630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8" name="Straight Connector 2117">
            <a:extLst>
              <a:ext uri="{FF2B5EF4-FFF2-40B4-BE49-F238E27FC236}">
                <a16:creationId xmlns:a16="http://schemas.microsoft.com/office/drawing/2014/main" id="{7B3F1A18-66F1-4D68-B344-D7358205402E}"/>
              </a:ext>
            </a:extLst>
          </p:cNvPr>
          <p:cNvCxnSpPr>
            <a:cxnSpLocks/>
          </p:cNvCxnSpPr>
          <p:nvPr/>
        </p:nvCxnSpPr>
        <p:spPr>
          <a:xfrm>
            <a:off x="6295528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9" name="Straight Connector 2118">
            <a:extLst>
              <a:ext uri="{FF2B5EF4-FFF2-40B4-BE49-F238E27FC236}">
                <a16:creationId xmlns:a16="http://schemas.microsoft.com/office/drawing/2014/main" id="{CB90AF26-00D2-4FF3-84AA-8165B754C5AF}"/>
              </a:ext>
            </a:extLst>
          </p:cNvPr>
          <p:cNvCxnSpPr>
            <a:cxnSpLocks/>
          </p:cNvCxnSpPr>
          <p:nvPr/>
        </p:nvCxnSpPr>
        <p:spPr>
          <a:xfrm>
            <a:off x="6616426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20" name="Straight Connector 2119">
            <a:extLst>
              <a:ext uri="{FF2B5EF4-FFF2-40B4-BE49-F238E27FC236}">
                <a16:creationId xmlns:a16="http://schemas.microsoft.com/office/drawing/2014/main" id="{AACEA894-4B47-43D1-95B4-7C35BBC00A82}"/>
              </a:ext>
            </a:extLst>
          </p:cNvPr>
          <p:cNvCxnSpPr>
            <a:cxnSpLocks/>
          </p:cNvCxnSpPr>
          <p:nvPr/>
        </p:nvCxnSpPr>
        <p:spPr>
          <a:xfrm>
            <a:off x="6937323" y="7165745"/>
            <a:ext cx="0" cy="9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21" name="TextBox 2120">
            <a:extLst>
              <a:ext uri="{FF2B5EF4-FFF2-40B4-BE49-F238E27FC236}">
                <a16:creationId xmlns:a16="http://schemas.microsoft.com/office/drawing/2014/main" id="{88E6ED2A-5386-4DD8-A214-6D8E069803D1}"/>
              </a:ext>
            </a:extLst>
          </p:cNvPr>
          <p:cNvSpPr txBox="1"/>
          <p:nvPr/>
        </p:nvSpPr>
        <p:spPr>
          <a:xfrm>
            <a:off x="6855047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10</a:t>
            </a:r>
          </a:p>
        </p:txBody>
      </p:sp>
      <p:sp>
        <p:nvSpPr>
          <p:cNvPr id="2122" name="TextBox 2121">
            <a:extLst>
              <a:ext uri="{FF2B5EF4-FFF2-40B4-BE49-F238E27FC236}">
                <a16:creationId xmlns:a16="http://schemas.microsoft.com/office/drawing/2014/main" id="{C1EFB296-927A-4B7E-96D6-D437D07BC4FD}"/>
              </a:ext>
            </a:extLst>
          </p:cNvPr>
          <p:cNvSpPr txBox="1"/>
          <p:nvPr/>
        </p:nvSpPr>
        <p:spPr>
          <a:xfrm>
            <a:off x="6533841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9</a:t>
            </a:r>
          </a:p>
        </p:txBody>
      </p:sp>
      <p:sp>
        <p:nvSpPr>
          <p:cNvPr id="2123" name="TextBox 2122">
            <a:extLst>
              <a:ext uri="{FF2B5EF4-FFF2-40B4-BE49-F238E27FC236}">
                <a16:creationId xmlns:a16="http://schemas.microsoft.com/office/drawing/2014/main" id="{FE322F5C-9D6E-48AF-86F4-1ED1C7A44299}"/>
              </a:ext>
            </a:extLst>
          </p:cNvPr>
          <p:cNvSpPr txBox="1"/>
          <p:nvPr/>
        </p:nvSpPr>
        <p:spPr>
          <a:xfrm>
            <a:off x="4285427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2</a:t>
            </a:r>
          </a:p>
        </p:txBody>
      </p:sp>
      <p:sp>
        <p:nvSpPr>
          <p:cNvPr id="2124" name="TextBox 2123">
            <a:extLst>
              <a:ext uri="{FF2B5EF4-FFF2-40B4-BE49-F238E27FC236}">
                <a16:creationId xmlns:a16="http://schemas.microsoft.com/office/drawing/2014/main" id="{6D457F54-9A72-486F-9C32-77B5F9671A4E}"/>
              </a:ext>
            </a:extLst>
          </p:cNvPr>
          <p:cNvSpPr txBox="1"/>
          <p:nvPr/>
        </p:nvSpPr>
        <p:spPr>
          <a:xfrm>
            <a:off x="4606629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3</a:t>
            </a:r>
          </a:p>
        </p:txBody>
      </p:sp>
      <p:sp>
        <p:nvSpPr>
          <p:cNvPr id="2125" name="TextBox 2124">
            <a:extLst>
              <a:ext uri="{FF2B5EF4-FFF2-40B4-BE49-F238E27FC236}">
                <a16:creationId xmlns:a16="http://schemas.microsoft.com/office/drawing/2014/main" id="{DCF57540-CDF2-45C8-B314-A4B9D38498D2}"/>
              </a:ext>
            </a:extLst>
          </p:cNvPr>
          <p:cNvSpPr txBox="1"/>
          <p:nvPr/>
        </p:nvSpPr>
        <p:spPr>
          <a:xfrm>
            <a:off x="4927831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4</a:t>
            </a:r>
          </a:p>
        </p:txBody>
      </p:sp>
      <p:sp>
        <p:nvSpPr>
          <p:cNvPr id="2126" name="TextBox 2125">
            <a:extLst>
              <a:ext uri="{FF2B5EF4-FFF2-40B4-BE49-F238E27FC236}">
                <a16:creationId xmlns:a16="http://schemas.microsoft.com/office/drawing/2014/main" id="{0CABD700-F060-4418-88A1-835B51D3DE66}"/>
              </a:ext>
            </a:extLst>
          </p:cNvPr>
          <p:cNvSpPr txBox="1"/>
          <p:nvPr/>
        </p:nvSpPr>
        <p:spPr>
          <a:xfrm>
            <a:off x="5249033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5</a:t>
            </a:r>
          </a:p>
        </p:txBody>
      </p:sp>
      <p:sp>
        <p:nvSpPr>
          <p:cNvPr id="2127" name="TextBox 2126">
            <a:extLst>
              <a:ext uri="{FF2B5EF4-FFF2-40B4-BE49-F238E27FC236}">
                <a16:creationId xmlns:a16="http://schemas.microsoft.com/office/drawing/2014/main" id="{DD57B4FB-68BE-420F-A313-BC5806483E4B}"/>
              </a:ext>
            </a:extLst>
          </p:cNvPr>
          <p:cNvSpPr txBox="1"/>
          <p:nvPr/>
        </p:nvSpPr>
        <p:spPr>
          <a:xfrm>
            <a:off x="5570235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6</a:t>
            </a:r>
          </a:p>
        </p:txBody>
      </p:sp>
      <p:sp>
        <p:nvSpPr>
          <p:cNvPr id="2128" name="TextBox 2127">
            <a:extLst>
              <a:ext uri="{FF2B5EF4-FFF2-40B4-BE49-F238E27FC236}">
                <a16:creationId xmlns:a16="http://schemas.microsoft.com/office/drawing/2014/main" id="{3ACE537F-F74D-4937-920F-5E7652A2B317}"/>
              </a:ext>
            </a:extLst>
          </p:cNvPr>
          <p:cNvSpPr txBox="1"/>
          <p:nvPr/>
        </p:nvSpPr>
        <p:spPr>
          <a:xfrm>
            <a:off x="5891437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7</a:t>
            </a:r>
          </a:p>
        </p:txBody>
      </p:sp>
      <p:sp>
        <p:nvSpPr>
          <p:cNvPr id="2129" name="TextBox 2128">
            <a:extLst>
              <a:ext uri="{FF2B5EF4-FFF2-40B4-BE49-F238E27FC236}">
                <a16:creationId xmlns:a16="http://schemas.microsoft.com/office/drawing/2014/main" id="{346C6E0C-CEBC-47E0-98C6-CE82B26E1413}"/>
              </a:ext>
            </a:extLst>
          </p:cNvPr>
          <p:cNvSpPr txBox="1"/>
          <p:nvPr/>
        </p:nvSpPr>
        <p:spPr>
          <a:xfrm>
            <a:off x="6212639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8</a:t>
            </a:r>
          </a:p>
        </p:txBody>
      </p:sp>
      <p:sp>
        <p:nvSpPr>
          <p:cNvPr id="2130" name="TextBox 2129">
            <a:extLst>
              <a:ext uri="{FF2B5EF4-FFF2-40B4-BE49-F238E27FC236}">
                <a16:creationId xmlns:a16="http://schemas.microsoft.com/office/drawing/2014/main" id="{C5EB8044-CE3C-4105-AB28-8A8D1E25954A}"/>
              </a:ext>
            </a:extLst>
          </p:cNvPr>
          <p:cNvSpPr txBox="1"/>
          <p:nvPr/>
        </p:nvSpPr>
        <p:spPr>
          <a:xfrm>
            <a:off x="3964225" y="7116328"/>
            <a:ext cx="4925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/>
              <a:t>Day 1</a:t>
            </a:r>
          </a:p>
        </p:txBody>
      </p:sp>
      <p:sp>
        <p:nvSpPr>
          <p:cNvPr id="2131" name="TextBox 2130">
            <a:extLst>
              <a:ext uri="{FF2B5EF4-FFF2-40B4-BE49-F238E27FC236}">
                <a16:creationId xmlns:a16="http://schemas.microsoft.com/office/drawing/2014/main" id="{5C697D8D-DB34-4495-A9D8-1B57A1EE9BAC}"/>
              </a:ext>
            </a:extLst>
          </p:cNvPr>
          <p:cNvSpPr txBox="1"/>
          <p:nvPr/>
        </p:nvSpPr>
        <p:spPr>
          <a:xfrm>
            <a:off x="3714662" y="7238069"/>
            <a:ext cx="39306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Lead times (in days)</a:t>
            </a:r>
          </a:p>
        </p:txBody>
      </p:sp>
      <p:sp>
        <p:nvSpPr>
          <p:cNvPr id="2132" name="Oval 2131">
            <a:extLst>
              <a:ext uri="{FF2B5EF4-FFF2-40B4-BE49-F238E27FC236}">
                <a16:creationId xmlns:a16="http://schemas.microsoft.com/office/drawing/2014/main" id="{EFFE8AD0-443E-47FC-8E6C-8AEF278B5975}"/>
              </a:ext>
            </a:extLst>
          </p:cNvPr>
          <p:cNvSpPr/>
          <p:nvPr/>
        </p:nvSpPr>
        <p:spPr>
          <a:xfrm>
            <a:off x="4928828" y="253966"/>
            <a:ext cx="108000" cy="108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2133" name="TextBox 2132">
            <a:extLst>
              <a:ext uri="{FF2B5EF4-FFF2-40B4-BE49-F238E27FC236}">
                <a16:creationId xmlns:a16="http://schemas.microsoft.com/office/drawing/2014/main" id="{E214F2FE-88CA-4D09-A276-EE985D200CCF}"/>
              </a:ext>
            </a:extLst>
          </p:cNvPr>
          <p:cNvSpPr txBox="1"/>
          <p:nvPr/>
        </p:nvSpPr>
        <p:spPr>
          <a:xfrm>
            <a:off x="4992991" y="210652"/>
            <a:ext cx="38738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1200 – 0000 UTC (0600 – 1800 LT)</a:t>
            </a:r>
          </a:p>
        </p:txBody>
      </p:sp>
      <p:sp>
        <p:nvSpPr>
          <p:cNvPr id="2134" name="Oval 2133">
            <a:extLst>
              <a:ext uri="{FF2B5EF4-FFF2-40B4-BE49-F238E27FC236}">
                <a16:creationId xmlns:a16="http://schemas.microsoft.com/office/drawing/2014/main" id="{78EB26C8-C80B-46C8-9BF7-BBF8E23ACC25}"/>
              </a:ext>
            </a:extLst>
          </p:cNvPr>
          <p:cNvSpPr/>
          <p:nvPr/>
        </p:nvSpPr>
        <p:spPr>
          <a:xfrm>
            <a:off x="4928828" y="406366"/>
            <a:ext cx="108000" cy="108000"/>
          </a:xfrm>
          <a:prstGeom prst="ellipse">
            <a:avLst/>
          </a:prstGeom>
          <a:solidFill>
            <a:srgbClr val="FF00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35" name="TextBox 2134">
            <a:extLst>
              <a:ext uri="{FF2B5EF4-FFF2-40B4-BE49-F238E27FC236}">
                <a16:creationId xmlns:a16="http://schemas.microsoft.com/office/drawing/2014/main" id="{D87BB737-4D24-4656-BE30-1CDFF794A23A}"/>
              </a:ext>
            </a:extLst>
          </p:cNvPr>
          <p:cNvSpPr txBox="1"/>
          <p:nvPr/>
        </p:nvSpPr>
        <p:spPr>
          <a:xfrm>
            <a:off x="4992991" y="363052"/>
            <a:ext cx="38738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1800 – 0600 UTC (1200 – 0000 LT)</a:t>
            </a:r>
          </a:p>
        </p:txBody>
      </p:sp>
      <p:sp>
        <p:nvSpPr>
          <p:cNvPr id="2136" name="TextBox 2135">
            <a:extLst>
              <a:ext uri="{FF2B5EF4-FFF2-40B4-BE49-F238E27FC236}">
                <a16:creationId xmlns:a16="http://schemas.microsoft.com/office/drawing/2014/main" id="{4EC94975-A7C3-44FB-883F-B56F897C518A}"/>
              </a:ext>
            </a:extLst>
          </p:cNvPr>
          <p:cNvSpPr txBox="1"/>
          <p:nvPr/>
        </p:nvSpPr>
        <p:spPr>
          <a:xfrm>
            <a:off x="671230" y="2947373"/>
            <a:ext cx="234000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800" b="1" dirty="0"/>
              <a:t>a</a:t>
            </a:r>
          </a:p>
        </p:txBody>
      </p:sp>
      <p:sp>
        <p:nvSpPr>
          <p:cNvPr id="2137" name="TextBox 2136">
            <a:extLst>
              <a:ext uri="{FF2B5EF4-FFF2-40B4-BE49-F238E27FC236}">
                <a16:creationId xmlns:a16="http://schemas.microsoft.com/office/drawing/2014/main" id="{971BDED1-6105-4A83-AB40-E1D4712DA431}"/>
              </a:ext>
            </a:extLst>
          </p:cNvPr>
          <p:cNvSpPr txBox="1"/>
          <p:nvPr/>
        </p:nvSpPr>
        <p:spPr>
          <a:xfrm>
            <a:off x="674337" y="6002664"/>
            <a:ext cx="234000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800" b="1" dirty="0"/>
              <a:t>b</a:t>
            </a:r>
          </a:p>
        </p:txBody>
      </p:sp>
      <p:sp>
        <p:nvSpPr>
          <p:cNvPr id="2138" name="TextBox 2137">
            <a:extLst>
              <a:ext uri="{FF2B5EF4-FFF2-40B4-BE49-F238E27FC236}">
                <a16:creationId xmlns:a16="http://schemas.microsoft.com/office/drawing/2014/main" id="{6503535F-3C1C-4FEA-848E-328B37C6E4D7}"/>
              </a:ext>
            </a:extLst>
          </p:cNvPr>
          <p:cNvSpPr txBox="1"/>
          <p:nvPr/>
        </p:nvSpPr>
        <p:spPr>
          <a:xfrm>
            <a:off x="4094312" y="2962201"/>
            <a:ext cx="234000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800" b="1" dirty="0"/>
              <a:t>c</a:t>
            </a:r>
          </a:p>
        </p:txBody>
      </p:sp>
      <p:sp>
        <p:nvSpPr>
          <p:cNvPr id="2139" name="TextBox 2138">
            <a:extLst>
              <a:ext uri="{FF2B5EF4-FFF2-40B4-BE49-F238E27FC236}">
                <a16:creationId xmlns:a16="http://schemas.microsoft.com/office/drawing/2014/main" id="{15E2C46B-817F-4857-8425-9B2E3DA7D7B5}"/>
              </a:ext>
            </a:extLst>
          </p:cNvPr>
          <p:cNvSpPr txBox="1"/>
          <p:nvPr/>
        </p:nvSpPr>
        <p:spPr>
          <a:xfrm>
            <a:off x="4097419" y="6017492"/>
            <a:ext cx="234000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800" b="1" dirty="0"/>
              <a:t>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46E548-825E-402E-AC97-09EA75F34445}"/>
              </a:ext>
            </a:extLst>
          </p:cNvPr>
          <p:cNvSpPr/>
          <p:nvPr/>
        </p:nvSpPr>
        <p:spPr>
          <a:xfrm>
            <a:off x="2171365" y="242019"/>
            <a:ext cx="483807" cy="146247"/>
          </a:xfrm>
          <a:prstGeom prst="rect">
            <a:avLst/>
          </a:prstGeom>
          <a:solidFill>
            <a:srgbClr val="FF0000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8" name="Rectangle 427">
            <a:extLst>
              <a:ext uri="{FF2B5EF4-FFF2-40B4-BE49-F238E27FC236}">
                <a16:creationId xmlns:a16="http://schemas.microsoft.com/office/drawing/2014/main" id="{D920CF78-F1A2-487E-B40E-D6DABC63E6B4}"/>
              </a:ext>
            </a:extLst>
          </p:cNvPr>
          <p:cNvSpPr/>
          <p:nvPr/>
        </p:nvSpPr>
        <p:spPr>
          <a:xfrm>
            <a:off x="2171365" y="404074"/>
            <a:ext cx="483807" cy="146247"/>
          </a:xfrm>
          <a:prstGeom prst="rect">
            <a:avLst/>
          </a:prstGeom>
          <a:solidFill>
            <a:srgbClr val="0000FF">
              <a:alpha val="1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9" name="TextBox 428">
            <a:extLst>
              <a:ext uri="{FF2B5EF4-FFF2-40B4-BE49-F238E27FC236}">
                <a16:creationId xmlns:a16="http://schemas.microsoft.com/office/drawing/2014/main" id="{5B6C9A27-1526-49EB-BA31-AFB9BCEAE7BF}"/>
              </a:ext>
            </a:extLst>
          </p:cNvPr>
          <p:cNvSpPr txBox="1"/>
          <p:nvPr/>
        </p:nvSpPr>
        <p:spPr>
          <a:xfrm>
            <a:off x="1626974" y="52337"/>
            <a:ext cx="418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AROC</a:t>
            </a:r>
          </a:p>
        </p:txBody>
      </p:sp>
      <p:sp>
        <p:nvSpPr>
          <p:cNvPr id="430" name="TextBox 429">
            <a:extLst>
              <a:ext uri="{FF2B5EF4-FFF2-40B4-BE49-F238E27FC236}">
                <a16:creationId xmlns:a16="http://schemas.microsoft.com/office/drawing/2014/main" id="{25C87631-5CC0-423D-9158-2FAD25A3CE69}"/>
              </a:ext>
            </a:extLst>
          </p:cNvPr>
          <p:cNvSpPr txBox="1"/>
          <p:nvPr/>
        </p:nvSpPr>
        <p:spPr>
          <a:xfrm>
            <a:off x="2153799" y="33944"/>
            <a:ext cx="50666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95% CI</a:t>
            </a:r>
          </a:p>
        </p:txBody>
      </p:sp>
    </p:spTree>
    <p:extLst>
      <p:ext uri="{BB962C8B-B14F-4D97-AF65-F5344CB8AC3E}">
        <p14:creationId xmlns:p14="http://schemas.microsoft.com/office/powerpoint/2010/main" val="675819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872</TotalTime>
  <Words>383</Words>
  <Application>Microsoft Office PowerPoint</Application>
  <PresentationFormat>Personalizzato</PresentationFormat>
  <Paragraphs>241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Pillosu</cp:lastModifiedBy>
  <cp:revision>15</cp:revision>
  <dcterms:created xsi:type="dcterms:W3CDTF">2022-01-13T16:49:31Z</dcterms:created>
  <dcterms:modified xsi:type="dcterms:W3CDTF">2022-08-11T04:41:41Z</dcterms:modified>
</cp:coreProperties>
</file>

<file path=docProps/thumbnail.jpeg>
</file>